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6"/>
  </p:notesMasterIdLst>
  <p:handoutMasterIdLst>
    <p:handoutMasterId r:id="rId27"/>
  </p:handoutMasterIdLst>
  <p:sldIdLst>
    <p:sldId id="257" r:id="rId5"/>
    <p:sldId id="265" r:id="rId6"/>
    <p:sldId id="285" r:id="rId7"/>
    <p:sldId id="267" r:id="rId8"/>
    <p:sldId id="268" r:id="rId9"/>
    <p:sldId id="266" r:id="rId10"/>
    <p:sldId id="284" r:id="rId11"/>
    <p:sldId id="269" r:id="rId12"/>
    <p:sldId id="286" r:id="rId13"/>
    <p:sldId id="287" r:id="rId14"/>
    <p:sldId id="288" r:id="rId15"/>
    <p:sldId id="289" r:id="rId16"/>
    <p:sldId id="271" r:id="rId17"/>
    <p:sldId id="282" r:id="rId18"/>
    <p:sldId id="290" r:id="rId19"/>
    <p:sldId id="281" r:id="rId20"/>
    <p:sldId id="276" r:id="rId21"/>
    <p:sldId id="291" r:id="rId22"/>
    <p:sldId id="278" r:id="rId23"/>
    <p:sldId id="279" r:id="rId24"/>
    <p:sldId id="292" r:id="rId25"/>
  </p:sldIdLst>
  <p:sldSz cx="12192000" cy="6858000"/>
  <p:notesSz cx="6797675" cy="9926638"/>
  <p:defaultTextStyle>
    <a:defPPr>
      <a:defRPr lang="fr-FR"/>
    </a:defPPr>
    <a:lvl1pPr algn="l" rtl="0" fontAlgn="base">
      <a:spcBef>
        <a:spcPct val="0"/>
      </a:spcBef>
      <a:spcAft>
        <a:spcPct val="0"/>
      </a:spcAft>
      <a:defRPr b="1" kern="1200">
        <a:solidFill>
          <a:srgbClr val="5F5F5F"/>
        </a:solidFill>
        <a:latin typeface="Arial" charset="0"/>
        <a:ea typeface="+mn-ea"/>
        <a:cs typeface="+mn-cs"/>
      </a:defRPr>
    </a:lvl1pPr>
    <a:lvl2pPr marL="457200" algn="l" rtl="0" fontAlgn="base">
      <a:spcBef>
        <a:spcPct val="0"/>
      </a:spcBef>
      <a:spcAft>
        <a:spcPct val="0"/>
      </a:spcAft>
      <a:defRPr b="1" kern="1200">
        <a:solidFill>
          <a:srgbClr val="5F5F5F"/>
        </a:solidFill>
        <a:latin typeface="Arial" charset="0"/>
        <a:ea typeface="+mn-ea"/>
        <a:cs typeface="+mn-cs"/>
      </a:defRPr>
    </a:lvl2pPr>
    <a:lvl3pPr marL="914400" algn="l" rtl="0" fontAlgn="base">
      <a:spcBef>
        <a:spcPct val="0"/>
      </a:spcBef>
      <a:spcAft>
        <a:spcPct val="0"/>
      </a:spcAft>
      <a:defRPr b="1" kern="1200">
        <a:solidFill>
          <a:srgbClr val="5F5F5F"/>
        </a:solidFill>
        <a:latin typeface="Arial" charset="0"/>
        <a:ea typeface="+mn-ea"/>
        <a:cs typeface="+mn-cs"/>
      </a:defRPr>
    </a:lvl3pPr>
    <a:lvl4pPr marL="1371600" algn="l" rtl="0" fontAlgn="base">
      <a:spcBef>
        <a:spcPct val="0"/>
      </a:spcBef>
      <a:spcAft>
        <a:spcPct val="0"/>
      </a:spcAft>
      <a:defRPr b="1" kern="1200">
        <a:solidFill>
          <a:srgbClr val="5F5F5F"/>
        </a:solidFill>
        <a:latin typeface="Arial" charset="0"/>
        <a:ea typeface="+mn-ea"/>
        <a:cs typeface="+mn-cs"/>
      </a:defRPr>
    </a:lvl4pPr>
    <a:lvl5pPr marL="1828800" algn="l" rtl="0" fontAlgn="base">
      <a:spcBef>
        <a:spcPct val="0"/>
      </a:spcBef>
      <a:spcAft>
        <a:spcPct val="0"/>
      </a:spcAft>
      <a:defRPr b="1" kern="1200">
        <a:solidFill>
          <a:srgbClr val="5F5F5F"/>
        </a:solidFill>
        <a:latin typeface="Arial" charset="0"/>
        <a:ea typeface="+mn-ea"/>
        <a:cs typeface="+mn-cs"/>
      </a:defRPr>
    </a:lvl5pPr>
    <a:lvl6pPr marL="2286000" algn="l" defTabSz="914400" rtl="0" eaLnBrk="1" latinLnBrk="0" hangingPunct="1">
      <a:defRPr b="1" kern="1200">
        <a:solidFill>
          <a:srgbClr val="5F5F5F"/>
        </a:solidFill>
        <a:latin typeface="Arial" charset="0"/>
        <a:ea typeface="+mn-ea"/>
        <a:cs typeface="+mn-cs"/>
      </a:defRPr>
    </a:lvl6pPr>
    <a:lvl7pPr marL="2743200" algn="l" defTabSz="914400" rtl="0" eaLnBrk="1" latinLnBrk="0" hangingPunct="1">
      <a:defRPr b="1" kern="1200">
        <a:solidFill>
          <a:srgbClr val="5F5F5F"/>
        </a:solidFill>
        <a:latin typeface="Arial" charset="0"/>
        <a:ea typeface="+mn-ea"/>
        <a:cs typeface="+mn-cs"/>
      </a:defRPr>
    </a:lvl7pPr>
    <a:lvl8pPr marL="3200400" algn="l" defTabSz="914400" rtl="0" eaLnBrk="1" latinLnBrk="0" hangingPunct="1">
      <a:defRPr b="1" kern="1200">
        <a:solidFill>
          <a:srgbClr val="5F5F5F"/>
        </a:solidFill>
        <a:latin typeface="Arial" charset="0"/>
        <a:ea typeface="+mn-ea"/>
        <a:cs typeface="+mn-cs"/>
      </a:defRPr>
    </a:lvl8pPr>
    <a:lvl9pPr marL="3657600" algn="l" defTabSz="914400" rtl="0" eaLnBrk="1" latinLnBrk="0" hangingPunct="1">
      <a:defRPr b="1" kern="1200">
        <a:solidFill>
          <a:srgbClr val="5F5F5F"/>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vé Lebec" initials="hle"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81"/>
    <a:srgbClr val="333333"/>
    <a:srgbClr val="FFD500"/>
    <a:srgbClr val="FACA00"/>
    <a:srgbClr val="FFFFFF"/>
    <a:srgbClr val="798085"/>
    <a:srgbClr val="FA820A"/>
    <a:srgbClr val="FFCF05"/>
    <a:srgbClr val="E2B700"/>
    <a:srgbClr val="ED1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43D11-B640-57AA-2CE8-316E5FF993BB}" v="177" dt="2024-11-06T09:48:31.888"/>
    <p1510:client id="{8E14A7D4-0555-4B58-A3D7-9654CA719485}" v="1327" dt="2024-11-05T16:49:35.896"/>
    <p1510:client id="{944D6C1F-6825-4290-B3E1-285D9C0755D2}" v="7" dt="2024-11-05T15:23:05.78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guide orient="horz" pos="2160"/>
        <p:guide pos="72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ESTIEZ Valerie" userId="S::valerie.forestiez@onisep.fr::6dcf7c9a-8b73-4995-a794-778065b97a00" providerId="AD" clId="Web-{8E14A7D4-0555-4B58-A3D7-9654CA719485}"/>
    <pc:docChg chg="modSld">
      <pc:chgData name="FORESTIEZ Valerie" userId="S::valerie.forestiez@onisep.fr::6dcf7c9a-8b73-4995-a794-778065b97a00" providerId="AD" clId="Web-{8E14A7D4-0555-4B58-A3D7-9654CA719485}" dt="2024-11-05T16:49:35.896" v="906" actId="14100"/>
      <pc:docMkLst>
        <pc:docMk/>
      </pc:docMkLst>
      <pc:sldChg chg="modSp">
        <pc:chgData name="FORESTIEZ Valerie" userId="S::valerie.forestiez@onisep.fr::6dcf7c9a-8b73-4995-a794-778065b97a00" providerId="AD" clId="Web-{8E14A7D4-0555-4B58-A3D7-9654CA719485}" dt="2024-11-05T16:33:39.511" v="771" actId="20577"/>
        <pc:sldMkLst>
          <pc:docMk/>
          <pc:sldMk cId="242908912" sldId="265"/>
        </pc:sldMkLst>
        <pc:spChg chg="mod">
          <ac:chgData name="FORESTIEZ Valerie" userId="S::valerie.forestiez@onisep.fr::6dcf7c9a-8b73-4995-a794-778065b97a00" providerId="AD" clId="Web-{8E14A7D4-0555-4B58-A3D7-9654CA719485}" dt="2024-11-05T16:33:39.511" v="771" actId="20577"/>
          <ac:spMkLst>
            <pc:docMk/>
            <pc:sldMk cId="242908912" sldId="265"/>
            <ac:spMk id="4" creationId="{4446D597-8B97-4B14-BB09-C13845C41D32}"/>
          </ac:spMkLst>
        </pc:spChg>
        <pc:spChg chg="mod">
          <ac:chgData name="FORESTIEZ Valerie" userId="S::valerie.forestiez@onisep.fr::6dcf7c9a-8b73-4995-a794-778065b97a00" providerId="AD" clId="Web-{8E14A7D4-0555-4B58-A3D7-9654CA719485}" dt="2024-11-05T14:10:35.206" v="5" actId="20577"/>
          <ac:spMkLst>
            <pc:docMk/>
            <pc:sldMk cId="242908912" sldId="265"/>
            <ac:spMk id="5" creationId="{67CAEE6D-A28E-2EA6-3399-61E359BA0B09}"/>
          </ac:spMkLst>
        </pc:spChg>
        <pc:picChg chg="mod">
          <ac:chgData name="FORESTIEZ Valerie" userId="S::valerie.forestiez@onisep.fr::6dcf7c9a-8b73-4995-a794-778065b97a00" providerId="AD" clId="Web-{8E14A7D4-0555-4B58-A3D7-9654CA719485}" dt="2024-11-05T15:19:33.130" v="327" actId="14100"/>
          <ac:picMkLst>
            <pc:docMk/>
            <pc:sldMk cId="242908912" sldId="265"/>
            <ac:picMk id="6" creationId="{ADFE5C71-7A36-C4BD-4A0C-9714F4A95BAD}"/>
          </ac:picMkLst>
        </pc:picChg>
      </pc:sldChg>
      <pc:sldChg chg="modSp">
        <pc:chgData name="FORESTIEZ Valerie" userId="S::valerie.forestiez@onisep.fr::6dcf7c9a-8b73-4995-a794-778065b97a00" providerId="AD" clId="Web-{8E14A7D4-0555-4B58-A3D7-9654CA719485}" dt="2024-11-05T16:37:21.301" v="817" actId="14100"/>
        <pc:sldMkLst>
          <pc:docMk/>
          <pc:sldMk cId="786884611" sldId="266"/>
        </pc:sldMkLst>
        <pc:spChg chg="mod">
          <ac:chgData name="FORESTIEZ Valerie" userId="S::valerie.forestiez@onisep.fr::6dcf7c9a-8b73-4995-a794-778065b97a00" providerId="AD" clId="Web-{8E14A7D4-0555-4B58-A3D7-9654CA719485}" dt="2024-11-05T16:37:11.676" v="815" actId="20577"/>
          <ac:spMkLst>
            <pc:docMk/>
            <pc:sldMk cId="786884611" sldId="266"/>
            <ac:spMk id="3" creationId="{7CCCF89D-3FF0-A6F9-D54B-C889D22ABDBC}"/>
          </ac:spMkLst>
        </pc:spChg>
        <pc:spChg chg="mod">
          <ac:chgData name="FORESTIEZ Valerie" userId="S::valerie.forestiez@onisep.fr::6dcf7c9a-8b73-4995-a794-778065b97a00" providerId="AD" clId="Web-{8E14A7D4-0555-4B58-A3D7-9654CA719485}" dt="2024-11-05T14:41:25.359" v="73" actId="20577"/>
          <ac:spMkLst>
            <pc:docMk/>
            <pc:sldMk cId="786884611" sldId="266"/>
            <ac:spMk id="4" creationId="{5E0DC27D-DCF8-42CB-AB8D-6BB9AEAD5265}"/>
          </ac:spMkLst>
        </pc:spChg>
        <pc:picChg chg="mod">
          <ac:chgData name="FORESTIEZ Valerie" userId="S::valerie.forestiez@onisep.fr::6dcf7c9a-8b73-4995-a794-778065b97a00" providerId="AD" clId="Web-{8E14A7D4-0555-4B58-A3D7-9654CA719485}" dt="2024-11-05T14:25:23.526" v="53" actId="14100"/>
          <ac:picMkLst>
            <pc:docMk/>
            <pc:sldMk cId="786884611" sldId="266"/>
            <ac:picMk id="5" creationId="{C93545EA-8E57-3DF9-05B0-8585176F3C94}"/>
          </ac:picMkLst>
        </pc:picChg>
        <pc:cxnChg chg="mod">
          <ac:chgData name="FORESTIEZ Valerie" userId="S::valerie.forestiez@onisep.fr::6dcf7c9a-8b73-4995-a794-778065b97a00" providerId="AD" clId="Web-{8E14A7D4-0555-4B58-A3D7-9654CA719485}" dt="2024-11-05T16:37:21.301" v="817" actId="14100"/>
          <ac:cxnSpMkLst>
            <pc:docMk/>
            <pc:sldMk cId="786884611" sldId="266"/>
            <ac:cxnSpMk id="8" creationId="{80F8ADCC-DDCA-0D8D-6CEE-1E9139A73CF5}"/>
          </ac:cxnSpMkLst>
        </pc:cxnChg>
      </pc:sldChg>
      <pc:sldChg chg="modSp">
        <pc:chgData name="FORESTIEZ Valerie" userId="S::valerie.forestiez@onisep.fr::6dcf7c9a-8b73-4995-a794-778065b97a00" providerId="AD" clId="Web-{8E14A7D4-0555-4B58-A3D7-9654CA719485}" dt="2024-11-05T16:35:05.264" v="779" actId="20577"/>
        <pc:sldMkLst>
          <pc:docMk/>
          <pc:sldMk cId="564283878" sldId="267"/>
        </pc:sldMkLst>
        <pc:spChg chg="mod">
          <ac:chgData name="FORESTIEZ Valerie" userId="S::valerie.forestiez@onisep.fr::6dcf7c9a-8b73-4995-a794-778065b97a00" providerId="AD" clId="Web-{8E14A7D4-0555-4B58-A3D7-9654CA719485}" dt="2024-11-05T16:35:05.264" v="779" actId="20577"/>
          <ac:spMkLst>
            <pc:docMk/>
            <pc:sldMk cId="564283878" sldId="267"/>
            <ac:spMk id="3" creationId="{4C423F4B-CEA4-B312-9E22-2B7DB0123003}"/>
          </ac:spMkLst>
        </pc:spChg>
        <pc:spChg chg="mod">
          <ac:chgData name="FORESTIEZ Valerie" userId="S::valerie.forestiez@onisep.fr::6dcf7c9a-8b73-4995-a794-778065b97a00" providerId="AD" clId="Web-{8E14A7D4-0555-4B58-A3D7-9654CA719485}" dt="2024-11-05T16:30:21.674" v="760" actId="20577"/>
          <ac:spMkLst>
            <pc:docMk/>
            <pc:sldMk cId="564283878" sldId="267"/>
            <ac:spMk id="4" creationId="{5E0DC27D-DCF8-42CB-AB8D-6BB9AEAD5265}"/>
          </ac:spMkLst>
        </pc:spChg>
      </pc:sldChg>
      <pc:sldChg chg="modSp">
        <pc:chgData name="FORESTIEZ Valerie" userId="S::valerie.forestiez@onisep.fr::6dcf7c9a-8b73-4995-a794-778065b97a00" providerId="AD" clId="Web-{8E14A7D4-0555-4B58-A3D7-9654CA719485}" dt="2024-11-05T16:36:51.628" v="812" actId="20577"/>
        <pc:sldMkLst>
          <pc:docMk/>
          <pc:sldMk cId="586479369" sldId="268"/>
        </pc:sldMkLst>
        <pc:spChg chg="mod">
          <ac:chgData name="FORESTIEZ Valerie" userId="S::valerie.forestiez@onisep.fr::6dcf7c9a-8b73-4995-a794-778065b97a00" providerId="AD" clId="Web-{8E14A7D4-0555-4B58-A3D7-9654CA719485}" dt="2024-11-05T16:36:51.628" v="812" actId="20577"/>
          <ac:spMkLst>
            <pc:docMk/>
            <pc:sldMk cId="586479369" sldId="268"/>
            <ac:spMk id="4" creationId="{4446D597-8B97-4B14-BB09-C13845C41D32}"/>
          </ac:spMkLst>
        </pc:spChg>
      </pc:sldChg>
      <pc:sldChg chg="modSp">
        <pc:chgData name="FORESTIEZ Valerie" userId="S::valerie.forestiez@onisep.fr::6dcf7c9a-8b73-4995-a794-778065b97a00" providerId="AD" clId="Web-{8E14A7D4-0555-4B58-A3D7-9654CA719485}" dt="2024-11-05T16:39:32.995" v="835" actId="20577"/>
        <pc:sldMkLst>
          <pc:docMk/>
          <pc:sldMk cId="535549532" sldId="269"/>
        </pc:sldMkLst>
        <pc:spChg chg="mod">
          <ac:chgData name="FORESTIEZ Valerie" userId="S::valerie.forestiez@onisep.fr::6dcf7c9a-8b73-4995-a794-778065b97a00" providerId="AD" clId="Web-{8E14A7D4-0555-4B58-A3D7-9654CA719485}" dt="2024-11-05T14:28:17.659" v="64" actId="20577"/>
          <ac:spMkLst>
            <pc:docMk/>
            <pc:sldMk cId="535549532" sldId="269"/>
            <ac:spMk id="2" creationId="{12B239F6-305B-47D9-9299-11EA75303951}"/>
          </ac:spMkLst>
        </pc:spChg>
        <pc:spChg chg="mod">
          <ac:chgData name="FORESTIEZ Valerie" userId="S::valerie.forestiez@onisep.fr::6dcf7c9a-8b73-4995-a794-778065b97a00" providerId="AD" clId="Web-{8E14A7D4-0555-4B58-A3D7-9654CA719485}" dt="2024-11-05T16:39:32.995" v="835" actId="20577"/>
          <ac:spMkLst>
            <pc:docMk/>
            <pc:sldMk cId="535549532" sldId="269"/>
            <ac:spMk id="4" creationId="{4446D597-8B97-4B14-BB09-C13845C41D32}"/>
          </ac:spMkLst>
        </pc:spChg>
        <pc:spChg chg="mod">
          <ac:chgData name="FORESTIEZ Valerie" userId="S::valerie.forestiez@onisep.fr::6dcf7c9a-8b73-4995-a794-778065b97a00" providerId="AD" clId="Web-{8E14A7D4-0555-4B58-A3D7-9654CA719485}" dt="2024-11-05T14:49:52.350" v="134" actId="20577"/>
          <ac:spMkLst>
            <pc:docMk/>
            <pc:sldMk cId="535549532" sldId="269"/>
            <ac:spMk id="10" creationId="{6345FD0F-2AF8-14D6-6311-1F939FD821EA}"/>
          </ac:spMkLst>
        </pc:spChg>
      </pc:sldChg>
      <pc:sldChg chg="modSp">
        <pc:chgData name="FORESTIEZ Valerie" userId="S::valerie.forestiez@onisep.fr::6dcf7c9a-8b73-4995-a794-778065b97a00" providerId="AD" clId="Web-{8E14A7D4-0555-4B58-A3D7-9654CA719485}" dt="2024-11-05T16:38:36.040" v="823" actId="20577"/>
        <pc:sldMkLst>
          <pc:docMk/>
          <pc:sldMk cId="2670382362" sldId="271"/>
        </pc:sldMkLst>
        <pc:spChg chg="mod">
          <ac:chgData name="FORESTIEZ Valerie" userId="S::valerie.forestiez@onisep.fr::6dcf7c9a-8b73-4995-a794-778065b97a00" providerId="AD" clId="Web-{8E14A7D4-0555-4B58-A3D7-9654CA719485}" dt="2024-11-05T15:04:36.388" v="240" actId="20577"/>
          <ac:spMkLst>
            <pc:docMk/>
            <pc:sldMk cId="2670382362" sldId="271"/>
            <ac:spMk id="2" creationId="{12B239F6-305B-47D9-9299-11EA75303951}"/>
          </ac:spMkLst>
        </pc:spChg>
        <pc:spChg chg="mod">
          <ac:chgData name="FORESTIEZ Valerie" userId="S::valerie.forestiez@onisep.fr::6dcf7c9a-8b73-4995-a794-778065b97a00" providerId="AD" clId="Web-{8E14A7D4-0555-4B58-A3D7-9654CA719485}" dt="2024-11-05T16:38:36.040" v="823" actId="20577"/>
          <ac:spMkLst>
            <pc:docMk/>
            <pc:sldMk cId="2670382362" sldId="271"/>
            <ac:spMk id="4" creationId="{4446D597-8B97-4B14-BB09-C13845C41D32}"/>
          </ac:spMkLst>
        </pc:spChg>
        <pc:spChg chg="mod">
          <ac:chgData name="FORESTIEZ Valerie" userId="S::valerie.forestiez@onisep.fr::6dcf7c9a-8b73-4995-a794-778065b97a00" providerId="AD" clId="Web-{8E14A7D4-0555-4B58-A3D7-9654CA719485}" dt="2024-11-05T15:18:38.081" v="311" actId="20577"/>
          <ac:spMkLst>
            <pc:docMk/>
            <pc:sldMk cId="2670382362" sldId="271"/>
            <ac:spMk id="5" creationId="{48CD0965-7D5F-70E8-4B38-58507850D5E1}"/>
          </ac:spMkLst>
        </pc:spChg>
      </pc:sldChg>
      <pc:sldChg chg="modSp">
        <pc:chgData name="FORESTIEZ Valerie" userId="S::valerie.forestiez@onisep.fr::6dcf7c9a-8b73-4995-a794-778065b97a00" providerId="AD" clId="Web-{8E14A7D4-0555-4B58-A3D7-9654CA719485}" dt="2024-11-05T16:44:01.819" v="872" actId="20577"/>
        <pc:sldMkLst>
          <pc:docMk/>
          <pc:sldMk cId="1569983169" sldId="276"/>
        </pc:sldMkLst>
        <pc:spChg chg="mod">
          <ac:chgData name="FORESTIEZ Valerie" userId="S::valerie.forestiez@onisep.fr::6dcf7c9a-8b73-4995-a794-778065b97a00" providerId="AD" clId="Web-{8E14A7D4-0555-4B58-A3D7-9654CA719485}" dt="2024-11-05T15:51:10.088" v="578" actId="20577"/>
          <ac:spMkLst>
            <pc:docMk/>
            <pc:sldMk cId="1569983169" sldId="276"/>
            <ac:spMk id="4" creationId="{5E0DC27D-DCF8-42CB-AB8D-6BB9AEAD5265}"/>
          </ac:spMkLst>
        </pc:spChg>
        <pc:spChg chg="mod">
          <ac:chgData name="FORESTIEZ Valerie" userId="S::valerie.forestiez@onisep.fr::6dcf7c9a-8b73-4995-a794-778065b97a00" providerId="AD" clId="Web-{8E14A7D4-0555-4B58-A3D7-9654CA719485}" dt="2024-11-05T16:44:01.819" v="872" actId="20577"/>
          <ac:spMkLst>
            <pc:docMk/>
            <pc:sldMk cId="1569983169" sldId="276"/>
            <ac:spMk id="5" creationId="{3B72B845-6FD3-44F5-9D97-B71A0F6871B7}"/>
          </ac:spMkLst>
        </pc:spChg>
      </pc:sldChg>
      <pc:sldChg chg="modSp">
        <pc:chgData name="FORESTIEZ Valerie" userId="S::valerie.forestiez@onisep.fr::6dcf7c9a-8b73-4995-a794-778065b97a00" providerId="AD" clId="Web-{8E14A7D4-0555-4B58-A3D7-9654CA719485}" dt="2024-11-05T16:45:00.634" v="882" actId="20577"/>
        <pc:sldMkLst>
          <pc:docMk/>
          <pc:sldMk cId="2375028137" sldId="278"/>
        </pc:sldMkLst>
        <pc:spChg chg="mod">
          <ac:chgData name="FORESTIEZ Valerie" userId="S::valerie.forestiez@onisep.fr::6dcf7c9a-8b73-4995-a794-778065b97a00" providerId="AD" clId="Web-{8E14A7D4-0555-4B58-A3D7-9654CA719485}" dt="2024-11-05T16:45:00.634" v="882" actId="20577"/>
          <ac:spMkLst>
            <pc:docMk/>
            <pc:sldMk cId="2375028137" sldId="278"/>
            <ac:spMk id="3" creationId="{A7070107-6A49-195A-0AD1-6F8B4BC2D2E4}"/>
          </ac:spMkLst>
        </pc:spChg>
        <pc:spChg chg="mod">
          <ac:chgData name="FORESTIEZ Valerie" userId="S::valerie.forestiez@onisep.fr::6dcf7c9a-8b73-4995-a794-778065b97a00" providerId="AD" clId="Web-{8E14A7D4-0555-4B58-A3D7-9654CA719485}" dt="2024-11-05T16:44:43.555" v="878" actId="20577"/>
          <ac:spMkLst>
            <pc:docMk/>
            <pc:sldMk cId="2375028137" sldId="278"/>
            <ac:spMk id="4" creationId="{4446D597-8B97-4B14-BB09-C13845C41D32}"/>
          </ac:spMkLst>
        </pc:spChg>
      </pc:sldChg>
      <pc:sldChg chg="addSp delSp modSp">
        <pc:chgData name="FORESTIEZ Valerie" userId="S::valerie.forestiez@onisep.fr::6dcf7c9a-8b73-4995-a794-778065b97a00" providerId="AD" clId="Web-{8E14A7D4-0555-4B58-A3D7-9654CA719485}" dt="2024-11-05T16:19:57.647" v="740" actId="14100"/>
        <pc:sldMkLst>
          <pc:docMk/>
          <pc:sldMk cId="652541059" sldId="279"/>
        </pc:sldMkLst>
        <pc:spChg chg="mod">
          <ac:chgData name="FORESTIEZ Valerie" userId="S::valerie.forestiez@onisep.fr::6dcf7c9a-8b73-4995-a794-778065b97a00" providerId="AD" clId="Web-{8E14A7D4-0555-4B58-A3D7-9654CA719485}" dt="2024-11-05T16:17:07.733" v="725" actId="20577"/>
          <ac:spMkLst>
            <pc:docMk/>
            <pc:sldMk cId="652541059" sldId="279"/>
            <ac:spMk id="3" creationId="{A7070107-6A49-195A-0AD1-6F8B4BC2D2E4}"/>
          </ac:spMkLst>
        </pc:spChg>
        <pc:spChg chg="mod">
          <ac:chgData name="FORESTIEZ Valerie" userId="S::valerie.forestiez@onisep.fr::6dcf7c9a-8b73-4995-a794-778065b97a00" providerId="AD" clId="Web-{8E14A7D4-0555-4B58-A3D7-9654CA719485}" dt="2024-11-05T16:17:53.579" v="733" actId="20577"/>
          <ac:spMkLst>
            <pc:docMk/>
            <pc:sldMk cId="652541059" sldId="279"/>
            <ac:spMk id="4" creationId="{4446D597-8B97-4B14-BB09-C13845C41D32}"/>
          </ac:spMkLst>
        </pc:spChg>
        <pc:spChg chg="add mod">
          <ac:chgData name="FORESTIEZ Valerie" userId="S::valerie.forestiez@onisep.fr::6dcf7c9a-8b73-4995-a794-778065b97a00" providerId="AD" clId="Web-{8E14A7D4-0555-4B58-A3D7-9654CA719485}" dt="2024-11-05T16:13:49.178" v="706" actId="14100"/>
          <ac:spMkLst>
            <pc:docMk/>
            <pc:sldMk cId="652541059" sldId="279"/>
            <ac:spMk id="5" creationId="{292ADA59-8F20-059C-F742-8F2D89AFAFE8}"/>
          </ac:spMkLst>
        </pc:spChg>
        <pc:picChg chg="mod">
          <ac:chgData name="FORESTIEZ Valerie" userId="S::valerie.forestiez@onisep.fr::6dcf7c9a-8b73-4995-a794-778065b97a00" providerId="AD" clId="Web-{8E14A7D4-0555-4B58-A3D7-9654CA719485}" dt="2024-11-05T16:19:11.817" v="735" actId="14100"/>
          <ac:picMkLst>
            <pc:docMk/>
            <pc:sldMk cId="652541059" sldId="279"/>
            <ac:picMk id="6" creationId="{1CE3C915-A9FA-0D84-D863-9D8EFF8B6A15}"/>
          </ac:picMkLst>
        </pc:picChg>
        <pc:picChg chg="add del mod">
          <ac:chgData name="FORESTIEZ Valerie" userId="S::valerie.forestiez@onisep.fr::6dcf7c9a-8b73-4995-a794-778065b97a00" providerId="AD" clId="Web-{8E14A7D4-0555-4B58-A3D7-9654CA719485}" dt="2024-11-05T16:11:08.202" v="681"/>
          <ac:picMkLst>
            <pc:docMk/>
            <pc:sldMk cId="652541059" sldId="279"/>
            <ac:picMk id="9" creationId="{48D9EB19-4201-5411-402B-1D44E9476169}"/>
          </ac:picMkLst>
        </pc:picChg>
        <pc:picChg chg="mod">
          <ac:chgData name="FORESTIEZ Valerie" userId="S::valerie.forestiez@onisep.fr::6dcf7c9a-8b73-4995-a794-778065b97a00" providerId="AD" clId="Web-{8E14A7D4-0555-4B58-A3D7-9654CA719485}" dt="2024-11-05T16:16:06.465" v="712" actId="14100"/>
          <ac:picMkLst>
            <pc:docMk/>
            <pc:sldMk cId="652541059" sldId="279"/>
            <ac:picMk id="10" creationId="{6F0D4616-7EC2-0F1B-23C9-1B5EF6AF6A0C}"/>
          </ac:picMkLst>
        </pc:picChg>
        <pc:picChg chg="add mod">
          <ac:chgData name="FORESTIEZ Valerie" userId="S::valerie.forestiez@onisep.fr::6dcf7c9a-8b73-4995-a794-778065b97a00" providerId="AD" clId="Web-{8E14A7D4-0555-4B58-A3D7-9654CA719485}" dt="2024-11-05T16:19:29.786" v="737" actId="14100"/>
          <ac:picMkLst>
            <pc:docMk/>
            <pc:sldMk cId="652541059" sldId="279"/>
            <ac:picMk id="12" creationId="{773DD997-BE1E-E8C4-EE63-B09594BC00D3}"/>
          </ac:picMkLst>
        </pc:picChg>
        <pc:cxnChg chg="add mod">
          <ac:chgData name="FORESTIEZ Valerie" userId="S::valerie.forestiez@onisep.fr::6dcf7c9a-8b73-4995-a794-778065b97a00" providerId="AD" clId="Web-{8E14A7D4-0555-4B58-A3D7-9654CA719485}" dt="2024-11-05T16:19:57.647" v="740" actId="14100"/>
          <ac:cxnSpMkLst>
            <pc:docMk/>
            <pc:sldMk cId="652541059" sldId="279"/>
            <ac:cxnSpMk id="13" creationId="{664203D8-5B46-3FA5-85D6-CD3085B143CB}"/>
          </ac:cxnSpMkLst>
        </pc:cxnChg>
      </pc:sldChg>
      <pc:sldChg chg="modSp">
        <pc:chgData name="FORESTIEZ Valerie" userId="S::valerie.forestiez@onisep.fr::6dcf7c9a-8b73-4995-a794-778065b97a00" providerId="AD" clId="Web-{8E14A7D4-0555-4B58-A3D7-9654CA719485}" dt="2024-11-05T16:42:17.330" v="866" actId="20577"/>
        <pc:sldMkLst>
          <pc:docMk/>
          <pc:sldMk cId="3102716335" sldId="281"/>
        </pc:sldMkLst>
        <pc:spChg chg="mod">
          <ac:chgData name="FORESTIEZ Valerie" userId="S::valerie.forestiez@onisep.fr::6dcf7c9a-8b73-4995-a794-778065b97a00" providerId="AD" clId="Web-{8E14A7D4-0555-4B58-A3D7-9654CA719485}" dt="2024-11-05T15:44:00.491" v="510" actId="14100"/>
          <ac:spMkLst>
            <pc:docMk/>
            <pc:sldMk cId="3102716335" sldId="281"/>
            <ac:spMk id="3" creationId="{4E9B960E-BDC3-034D-4A9C-97D768B26CF5}"/>
          </ac:spMkLst>
        </pc:spChg>
        <pc:spChg chg="mod">
          <ac:chgData name="FORESTIEZ Valerie" userId="S::valerie.forestiez@onisep.fr::6dcf7c9a-8b73-4995-a794-778065b97a00" providerId="AD" clId="Web-{8E14A7D4-0555-4B58-A3D7-9654CA719485}" dt="2024-11-05T16:42:17.330" v="866" actId="20577"/>
          <ac:spMkLst>
            <pc:docMk/>
            <pc:sldMk cId="3102716335" sldId="281"/>
            <ac:spMk id="4" creationId="{4446D597-8B97-4B14-BB09-C13845C41D32}"/>
          </ac:spMkLst>
        </pc:spChg>
        <pc:spChg chg="mod">
          <ac:chgData name="FORESTIEZ Valerie" userId="S::valerie.forestiez@onisep.fr::6dcf7c9a-8b73-4995-a794-778065b97a00" providerId="AD" clId="Web-{8E14A7D4-0555-4B58-A3D7-9654CA719485}" dt="2024-11-05T16:41:51.766" v="863" actId="20577"/>
          <ac:spMkLst>
            <pc:docMk/>
            <pc:sldMk cId="3102716335" sldId="281"/>
            <ac:spMk id="9" creationId="{A5CD2540-9A56-1993-3BA4-736A797C5D59}"/>
          </ac:spMkLst>
        </pc:spChg>
        <pc:spChg chg="mod">
          <ac:chgData name="FORESTIEZ Valerie" userId="S::valerie.forestiez@onisep.fr::6dcf7c9a-8b73-4995-a794-778065b97a00" providerId="AD" clId="Web-{8E14A7D4-0555-4B58-A3D7-9654CA719485}" dt="2024-11-05T15:49:17.895" v="560" actId="20577"/>
          <ac:spMkLst>
            <pc:docMk/>
            <pc:sldMk cId="3102716335" sldId="281"/>
            <ac:spMk id="15" creationId="{1A50D732-94E4-11A0-F3A3-3EA2D211F936}"/>
          </ac:spMkLst>
        </pc:spChg>
        <pc:picChg chg="mod">
          <ac:chgData name="FORESTIEZ Valerie" userId="S::valerie.forestiez@onisep.fr::6dcf7c9a-8b73-4995-a794-778065b97a00" providerId="AD" clId="Web-{8E14A7D4-0555-4B58-A3D7-9654CA719485}" dt="2024-11-05T16:41:11.251" v="848" actId="14100"/>
          <ac:picMkLst>
            <pc:docMk/>
            <pc:sldMk cId="3102716335" sldId="281"/>
            <ac:picMk id="6" creationId="{CEEE5419-8C5D-3514-FB5D-F5ED419CA8AB}"/>
          </ac:picMkLst>
        </pc:picChg>
        <pc:picChg chg="mod">
          <ac:chgData name="FORESTIEZ Valerie" userId="S::valerie.forestiez@onisep.fr::6dcf7c9a-8b73-4995-a794-778065b97a00" providerId="AD" clId="Web-{8E14A7D4-0555-4B58-A3D7-9654CA719485}" dt="2024-11-05T16:42:05.173" v="865" actId="14100"/>
          <ac:picMkLst>
            <pc:docMk/>
            <pc:sldMk cId="3102716335" sldId="281"/>
            <ac:picMk id="10" creationId="{76F5975E-0BB4-EF1A-224F-8A398552AF56}"/>
          </ac:picMkLst>
        </pc:picChg>
        <pc:picChg chg="mod">
          <ac:chgData name="FORESTIEZ Valerie" userId="S::valerie.forestiez@onisep.fr::6dcf7c9a-8b73-4995-a794-778065b97a00" providerId="AD" clId="Web-{8E14A7D4-0555-4B58-A3D7-9654CA719485}" dt="2024-11-05T15:49:25.708" v="561" actId="14100"/>
          <ac:picMkLst>
            <pc:docMk/>
            <pc:sldMk cId="3102716335" sldId="281"/>
            <ac:picMk id="13" creationId="{B5F2BA14-2ADC-5092-63E1-DD1B0CE03CC8}"/>
          </ac:picMkLst>
        </pc:picChg>
      </pc:sldChg>
      <pc:sldChg chg="modSp">
        <pc:chgData name="FORESTIEZ Valerie" userId="S::valerie.forestiez@onisep.fr::6dcf7c9a-8b73-4995-a794-778065b97a00" providerId="AD" clId="Web-{8E14A7D4-0555-4B58-A3D7-9654CA719485}" dt="2024-11-05T16:43:24.239" v="868" actId="20577"/>
        <pc:sldMkLst>
          <pc:docMk/>
          <pc:sldMk cId="1025819728" sldId="282"/>
        </pc:sldMkLst>
        <pc:spChg chg="mod">
          <ac:chgData name="FORESTIEZ Valerie" userId="S::valerie.forestiez@onisep.fr::6dcf7c9a-8b73-4995-a794-778065b97a00" providerId="AD" clId="Web-{8E14A7D4-0555-4B58-A3D7-9654CA719485}" dt="2024-11-05T15:22:01.840" v="344" actId="20577"/>
          <ac:spMkLst>
            <pc:docMk/>
            <pc:sldMk cId="1025819728" sldId="282"/>
            <ac:spMk id="2" creationId="{12B239F6-305B-47D9-9299-11EA75303951}"/>
          </ac:spMkLst>
        </pc:spChg>
        <pc:spChg chg="mod">
          <ac:chgData name="FORESTIEZ Valerie" userId="S::valerie.forestiez@onisep.fr::6dcf7c9a-8b73-4995-a794-778065b97a00" providerId="AD" clId="Web-{8E14A7D4-0555-4B58-A3D7-9654CA719485}" dt="2024-11-05T16:43:24.239" v="868" actId="20577"/>
          <ac:spMkLst>
            <pc:docMk/>
            <pc:sldMk cId="1025819728" sldId="282"/>
            <ac:spMk id="3" creationId="{A7070107-6A49-195A-0AD1-6F8B4BC2D2E4}"/>
          </ac:spMkLst>
        </pc:spChg>
        <pc:spChg chg="mod">
          <ac:chgData name="FORESTIEZ Valerie" userId="S::valerie.forestiez@onisep.fr::6dcf7c9a-8b73-4995-a794-778065b97a00" providerId="AD" clId="Web-{8E14A7D4-0555-4B58-A3D7-9654CA719485}" dt="2024-11-05T16:40:22.497" v="839" actId="20577"/>
          <ac:spMkLst>
            <pc:docMk/>
            <pc:sldMk cId="1025819728" sldId="282"/>
            <ac:spMk id="4" creationId="{4446D597-8B97-4B14-BB09-C13845C41D32}"/>
          </ac:spMkLst>
        </pc:spChg>
        <pc:spChg chg="mod">
          <ac:chgData name="FORESTIEZ Valerie" userId="S::valerie.forestiez@onisep.fr::6dcf7c9a-8b73-4995-a794-778065b97a00" providerId="AD" clId="Web-{8E14A7D4-0555-4B58-A3D7-9654CA719485}" dt="2024-11-05T15:22:46.592" v="352" actId="14100"/>
          <ac:spMkLst>
            <pc:docMk/>
            <pc:sldMk cId="1025819728" sldId="282"/>
            <ac:spMk id="17" creationId="{04DABC94-B2A9-4805-2D62-6AE669E40AED}"/>
          </ac:spMkLst>
        </pc:spChg>
        <pc:spChg chg="mod">
          <ac:chgData name="FORESTIEZ Valerie" userId="S::valerie.forestiez@onisep.fr::6dcf7c9a-8b73-4995-a794-778065b97a00" providerId="AD" clId="Web-{8E14A7D4-0555-4B58-A3D7-9654CA719485}" dt="2024-11-05T15:22:52.639" v="353" actId="20577"/>
          <ac:spMkLst>
            <pc:docMk/>
            <pc:sldMk cId="1025819728" sldId="282"/>
            <ac:spMk id="18" creationId="{F0F445B3-D628-B7BD-483C-DA9CD78BB935}"/>
          </ac:spMkLst>
        </pc:spChg>
        <pc:spChg chg="mod">
          <ac:chgData name="FORESTIEZ Valerie" userId="S::valerie.forestiez@onisep.fr::6dcf7c9a-8b73-4995-a794-778065b97a00" providerId="AD" clId="Web-{8E14A7D4-0555-4B58-A3D7-9654CA719485}" dt="2024-11-05T15:23:00.046" v="354" actId="20577"/>
          <ac:spMkLst>
            <pc:docMk/>
            <pc:sldMk cId="1025819728" sldId="282"/>
            <ac:spMk id="19" creationId="{050B829D-9925-4115-D155-5ACF28804BD5}"/>
          </ac:spMkLst>
        </pc:spChg>
        <pc:picChg chg="mod">
          <ac:chgData name="FORESTIEZ Valerie" userId="S::valerie.forestiez@onisep.fr::6dcf7c9a-8b73-4995-a794-778065b97a00" providerId="AD" clId="Web-{8E14A7D4-0555-4B58-A3D7-9654CA719485}" dt="2024-11-05T15:23:38.219" v="358" actId="14100"/>
          <ac:picMkLst>
            <pc:docMk/>
            <pc:sldMk cId="1025819728" sldId="282"/>
            <ac:picMk id="13" creationId="{499FCA3E-1497-C588-7F72-C225A1AEB27D}"/>
          </ac:picMkLst>
        </pc:picChg>
        <pc:picChg chg="mod">
          <ac:chgData name="FORESTIEZ Valerie" userId="S::valerie.forestiez@onisep.fr::6dcf7c9a-8b73-4995-a794-778065b97a00" providerId="AD" clId="Web-{8E14A7D4-0555-4B58-A3D7-9654CA719485}" dt="2024-11-05T16:32:57.587" v="764" actId="14100"/>
          <ac:picMkLst>
            <pc:docMk/>
            <pc:sldMk cId="1025819728" sldId="282"/>
            <ac:picMk id="16" creationId="{25ACA2ED-D2BC-0174-144D-0E983EFED673}"/>
          </ac:picMkLst>
        </pc:picChg>
      </pc:sldChg>
      <pc:sldChg chg="modSp">
        <pc:chgData name="FORESTIEZ Valerie" userId="S::valerie.forestiez@onisep.fr::6dcf7c9a-8b73-4995-a794-778065b97a00" providerId="AD" clId="Web-{8E14A7D4-0555-4B58-A3D7-9654CA719485}" dt="2024-11-05T16:39:49.402" v="836" actId="20577"/>
        <pc:sldMkLst>
          <pc:docMk/>
          <pc:sldMk cId="4044317062" sldId="284"/>
        </pc:sldMkLst>
        <pc:spChg chg="mod">
          <ac:chgData name="FORESTIEZ Valerie" userId="S::valerie.forestiez@onisep.fr::6dcf7c9a-8b73-4995-a794-778065b97a00" providerId="AD" clId="Web-{8E14A7D4-0555-4B58-A3D7-9654CA719485}" dt="2024-11-05T16:39:49.402" v="836" actId="20577"/>
          <ac:spMkLst>
            <pc:docMk/>
            <pc:sldMk cId="4044317062" sldId="284"/>
            <ac:spMk id="3" creationId="{730AA220-E02C-E0DB-5822-ABD2901FD6B8}"/>
          </ac:spMkLst>
        </pc:spChg>
        <pc:spChg chg="mod">
          <ac:chgData name="FORESTIEZ Valerie" userId="S::valerie.forestiez@onisep.fr::6dcf7c9a-8b73-4995-a794-778065b97a00" providerId="AD" clId="Web-{8E14A7D4-0555-4B58-A3D7-9654CA719485}" dt="2024-11-05T14:27:31.282" v="59" actId="20577"/>
          <ac:spMkLst>
            <pc:docMk/>
            <pc:sldMk cId="4044317062" sldId="284"/>
            <ac:spMk id="4" creationId="{54264692-E96B-963C-15B5-ADCA04E51056}"/>
          </ac:spMkLst>
        </pc:spChg>
        <pc:picChg chg="mod">
          <ac:chgData name="FORESTIEZ Valerie" userId="S::valerie.forestiez@onisep.fr::6dcf7c9a-8b73-4995-a794-778065b97a00" providerId="AD" clId="Web-{8E14A7D4-0555-4B58-A3D7-9654CA719485}" dt="2024-11-05T14:27:43.563" v="62" actId="14100"/>
          <ac:picMkLst>
            <pc:docMk/>
            <pc:sldMk cId="4044317062" sldId="284"/>
            <ac:picMk id="13" creationId="{CA9D0116-BB58-8049-C72F-AB64E81C36C8}"/>
          </ac:picMkLst>
        </pc:picChg>
      </pc:sldChg>
      <pc:sldChg chg="modSp">
        <pc:chgData name="FORESTIEZ Valerie" userId="S::valerie.forestiez@onisep.fr::6dcf7c9a-8b73-4995-a794-778065b97a00" providerId="AD" clId="Web-{8E14A7D4-0555-4B58-A3D7-9654CA719485}" dt="2024-11-05T16:36:36.909" v="810" actId="20577"/>
        <pc:sldMkLst>
          <pc:docMk/>
          <pc:sldMk cId="2860644101" sldId="285"/>
        </pc:sldMkLst>
        <pc:spChg chg="mod">
          <ac:chgData name="FORESTIEZ Valerie" userId="S::valerie.forestiez@onisep.fr::6dcf7c9a-8b73-4995-a794-778065b97a00" providerId="AD" clId="Web-{8E14A7D4-0555-4B58-A3D7-9654CA719485}" dt="2024-11-05T16:36:36.909" v="810" actId="20577"/>
          <ac:spMkLst>
            <pc:docMk/>
            <pc:sldMk cId="2860644101" sldId="285"/>
            <ac:spMk id="4" creationId="{C089B1EA-B5D3-F69B-B085-1999FBF43A55}"/>
          </ac:spMkLst>
        </pc:spChg>
        <pc:spChg chg="mod">
          <ac:chgData name="FORESTIEZ Valerie" userId="S::valerie.forestiez@onisep.fr::6dcf7c9a-8b73-4995-a794-778065b97a00" providerId="AD" clId="Web-{8E14A7D4-0555-4B58-A3D7-9654CA719485}" dt="2024-11-05T16:36:11.783" v="802" actId="20577"/>
          <ac:spMkLst>
            <pc:docMk/>
            <pc:sldMk cId="2860644101" sldId="285"/>
            <ac:spMk id="5" creationId="{A8304B9A-89DE-F47A-D4CB-12807BDCC924}"/>
          </ac:spMkLst>
        </pc:spChg>
      </pc:sldChg>
      <pc:sldChg chg="modSp">
        <pc:chgData name="FORESTIEZ Valerie" userId="S::valerie.forestiez@onisep.fr::6dcf7c9a-8b73-4995-a794-778065b97a00" providerId="AD" clId="Web-{8E14A7D4-0555-4B58-A3D7-9654CA719485}" dt="2024-11-05T16:39:17.635" v="832" actId="20577"/>
        <pc:sldMkLst>
          <pc:docMk/>
          <pc:sldMk cId="1114663707" sldId="286"/>
        </pc:sldMkLst>
        <pc:spChg chg="mod">
          <ac:chgData name="FORESTIEZ Valerie" userId="S::valerie.forestiez@onisep.fr::6dcf7c9a-8b73-4995-a794-778065b97a00" providerId="AD" clId="Web-{8E14A7D4-0555-4B58-A3D7-9654CA719485}" dt="2024-11-05T14:45:32.792" v="86" actId="20577"/>
          <ac:spMkLst>
            <pc:docMk/>
            <pc:sldMk cId="1114663707" sldId="286"/>
            <ac:spMk id="2" creationId="{C99CE58F-0E55-1C8C-2FBF-8420AE093D06}"/>
          </ac:spMkLst>
        </pc:spChg>
        <pc:spChg chg="mod">
          <ac:chgData name="FORESTIEZ Valerie" userId="S::valerie.forestiez@onisep.fr::6dcf7c9a-8b73-4995-a794-778065b97a00" providerId="AD" clId="Web-{8E14A7D4-0555-4B58-A3D7-9654CA719485}" dt="2024-11-05T16:39:17.635" v="832" actId="20577"/>
          <ac:spMkLst>
            <pc:docMk/>
            <pc:sldMk cId="1114663707" sldId="286"/>
            <ac:spMk id="4" creationId="{9DCE0764-CC47-AA9D-6A3D-9A4DBBA48B36}"/>
          </ac:spMkLst>
        </pc:spChg>
        <pc:spChg chg="mod">
          <ac:chgData name="FORESTIEZ Valerie" userId="S::valerie.forestiez@onisep.fr::6dcf7c9a-8b73-4995-a794-778065b97a00" providerId="AD" clId="Web-{8E14A7D4-0555-4B58-A3D7-9654CA719485}" dt="2024-11-05T15:21:27.760" v="343" actId="20577"/>
          <ac:spMkLst>
            <pc:docMk/>
            <pc:sldMk cId="1114663707" sldId="286"/>
            <ac:spMk id="10" creationId="{FC279003-095E-AF92-F446-A54A26BCF2AA}"/>
          </ac:spMkLst>
        </pc:spChg>
      </pc:sldChg>
      <pc:sldChg chg="modSp">
        <pc:chgData name="FORESTIEZ Valerie" userId="S::valerie.forestiez@onisep.fr::6dcf7c9a-8b73-4995-a794-778065b97a00" providerId="AD" clId="Web-{8E14A7D4-0555-4B58-A3D7-9654CA719485}" dt="2024-11-05T16:38:20.476" v="821" actId="20577"/>
        <pc:sldMkLst>
          <pc:docMk/>
          <pc:sldMk cId="999689206" sldId="287"/>
        </pc:sldMkLst>
        <pc:spChg chg="mod">
          <ac:chgData name="FORESTIEZ Valerie" userId="S::valerie.forestiez@onisep.fr::6dcf7c9a-8b73-4995-a794-778065b97a00" providerId="AD" clId="Web-{8E14A7D4-0555-4B58-A3D7-9654CA719485}" dt="2024-11-05T14:52:52.545" v="149" actId="20577"/>
          <ac:spMkLst>
            <pc:docMk/>
            <pc:sldMk cId="999689206" sldId="287"/>
            <ac:spMk id="2" creationId="{FC3D57AD-AA34-546F-3396-1A23AEE316A1}"/>
          </ac:spMkLst>
        </pc:spChg>
        <pc:spChg chg="mod">
          <ac:chgData name="FORESTIEZ Valerie" userId="S::valerie.forestiez@onisep.fr::6dcf7c9a-8b73-4995-a794-778065b97a00" providerId="AD" clId="Web-{8E14A7D4-0555-4B58-A3D7-9654CA719485}" dt="2024-11-05T16:38:20.476" v="821" actId="20577"/>
          <ac:spMkLst>
            <pc:docMk/>
            <pc:sldMk cId="999689206" sldId="287"/>
            <ac:spMk id="4" creationId="{A5C50A20-6CEF-B13B-41E5-E2C42E696ECF}"/>
          </ac:spMkLst>
        </pc:spChg>
        <pc:spChg chg="mod">
          <ac:chgData name="FORESTIEZ Valerie" userId="S::valerie.forestiez@onisep.fr::6dcf7c9a-8b73-4995-a794-778065b97a00" providerId="AD" clId="Web-{8E14A7D4-0555-4B58-A3D7-9654CA719485}" dt="2024-11-05T14:52:06.434" v="148" actId="20577"/>
          <ac:spMkLst>
            <pc:docMk/>
            <pc:sldMk cId="999689206" sldId="287"/>
            <ac:spMk id="10" creationId="{69608D56-13F7-97E0-06A6-9704B5554089}"/>
          </ac:spMkLst>
        </pc:spChg>
      </pc:sldChg>
      <pc:sldChg chg="modSp">
        <pc:chgData name="FORESTIEZ Valerie" userId="S::valerie.forestiez@onisep.fr::6dcf7c9a-8b73-4995-a794-778065b97a00" providerId="AD" clId="Web-{8E14A7D4-0555-4B58-A3D7-9654CA719485}" dt="2024-11-05T16:38:58.931" v="829" actId="20577"/>
        <pc:sldMkLst>
          <pc:docMk/>
          <pc:sldMk cId="4158456694" sldId="288"/>
        </pc:sldMkLst>
        <pc:spChg chg="mod">
          <ac:chgData name="FORESTIEZ Valerie" userId="S::valerie.forestiez@onisep.fr::6dcf7c9a-8b73-4995-a794-778065b97a00" providerId="AD" clId="Web-{8E14A7D4-0555-4B58-A3D7-9654CA719485}" dt="2024-11-05T14:53:23.172" v="150" actId="20577"/>
          <ac:spMkLst>
            <pc:docMk/>
            <pc:sldMk cId="4158456694" sldId="288"/>
            <ac:spMk id="2" creationId="{069DE335-221E-BFF4-45F7-91015C183FDD}"/>
          </ac:spMkLst>
        </pc:spChg>
        <pc:spChg chg="mod">
          <ac:chgData name="FORESTIEZ Valerie" userId="S::valerie.forestiez@onisep.fr::6dcf7c9a-8b73-4995-a794-778065b97a00" providerId="AD" clId="Web-{8E14A7D4-0555-4B58-A3D7-9654CA719485}" dt="2024-11-05T16:38:58.931" v="829" actId="20577"/>
          <ac:spMkLst>
            <pc:docMk/>
            <pc:sldMk cId="4158456694" sldId="288"/>
            <ac:spMk id="4" creationId="{A152C697-9DF9-9033-0415-639BCBB48BB2}"/>
          </ac:spMkLst>
        </pc:spChg>
        <pc:spChg chg="mod">
          <ac:chgData name="FORESTIEZ Valerie" userId="S::valerie.forestiez@onisep.fr::6dcf7c9a-8b73-4995-a794-778065b97a00" providerId="AD" clId="Web-{8E14A7D4-0555-4B58-A3D7-9654CA719485}" dt="2024-11-05T16:32:25.601" v="762" actId="20577"/>
          <ac:spMkLst>
            <pc:docMk/>
            <pc:sldMk cId="4158456694" sldId="288"/>
            <ac:spMk id="10" creationId="{3EBAF2A7-8C6D-7168-BED4-5DBA2DA35E84}"/>
          </ac:spMkLst>
        </pc:spChg>
      </pc:sldChg>
      <pc:sldChg chg="modSp">
        <pc:chgData name="FORESTIEZ Valerie" userId="S::valerie.forestiez@onisep.fr::6dcf7c9a-8b73-4995-a794-778065b97a00" providerId="AD" clId="Web-{8E14A7D4-0555-4B58-A3D7-9654CA719485}" dt="2024-11-05T16:38:49.321" v="826" actId="20577"/>
        <pc:sldMkLst>
          <pc:docMk/>
          <pc:sldMk cId="3549412435" sldId="289"/>
        </pc:sldMkLst>
        <pc:spChg chg="mod">
          <ac:chgData name="FORESTIEZ Valerie" userId="S::valerie.forestiez@onisep.fr::6dcf7c9a-8b73-4995-a794-778065b97a00" providerId="AD" clId="Web-{8E14A7D4-0555-4B58-A3D7-9654CA719485}" dt="2024-11-05T14:57:16.807" v="174" actId="20577"/>
          <ac:spMkLst>
            <pc:docMk/>
            <pc:sldMk cId="3549412435" sldId="289"/>
            <ac:spMk id="2" creationId="{94B9485F-0592-A2C8-955B-1206B963C258}"/>
          </ac:spMkLst>
        </pc:spChg>
        <pc:spChg chg="mod">
          <ac:chgData name="FORESTIEZ Valerie" userId="S::valerie.forestiez@onisep.fr::6dcf7c9a-8b73-4995-a794-778065b97a00" providerId="AD" clId="Web-{8E14A7D4-0555-4B58-A3D7-9654CA719485}" dt="2024-11-05T16:38:49.321" v="826" actId="20577"/>
          <ac:spMkLst>
            <pc:docMk/>
            <pc:sldMk cId="3549412435" sldId="289"/>
            <ac:spMk id="4" creationId="{B1F6DF94-7229-13E1-609E-36FB8F752C57}"/>
          </ac:spMkLst>
        </pc:spChg>
        <pc:spChg chg="mod">
          <ac:chgData name="FORESTIEZ Valerie" userId="S::valerie.forestiez@onisep.fr::6dcf7c9a-8b73-4995-a794-778065b97a00" providerId="AD" clId="Web-{8E14A7D4-0555-4B58-A3D7-9654CA719485}" dt="2024-11-05T15:19:10.192" v="326" actId="20577"/>
          <ac:spMkLst>
            <pc:docMk/>
            <pc:sldMk cId="3549412435" sldId="289"/>
            <ac:spMk id="10" creationId="{BD3BA425-7D81-A9F1-40C8-91E29718516D}"/>
          </ac:spMkLst>
        </pc:spChg>
      </pc:sldChg>
      <pc:sldChg chg="modSp">
        <pc:chgData name="FORESTIEZ Valerie" userId="S::valerie.forestiez@onisep.fr::6dcf7c9a-8b73-4995-a794-778065b97a00" providerId="AD" clId="Web-{8E14A7D4-0555-4B58-A3D7-9654CA719485}" dt="2024-11-05T16:43:35.724" v="870" actId="20577"/>
        <pc:sldMkLst>
          <pc:docMk/>
          <pc:sldMk cId="3787413363" sldId="290"/>
        </pc:sldMkLst>
        <pc:spChg chg="mod">
          <ac:chgData name="FORESTIEZ Valerie" userId="S::valerie.forestiez@onisep.fr::6dcf7c9a-8b73-4995-a794-778065b97a00" providerId="AD" clId="Web-{8E14A7D4-0555-4B58-A3D7-9654CA719485}" dt="2024-11-05T16:43:35.724" v="870" actId="20577"/>
          <ac:spMkLst>
            <pc:docMk/>
            <pc:sldMk cId="3787413363" sldId="290"/>
            <ac:spMk id="3" creationId="{C0F81998-504B-A44E-BFBA-497B6F8EBE1B}"/>
          </ac:spMkLst>
        </pc:spChg>
        <pc:spChg chg="mod">
          <ac:chgData name="FORESTIEZ Valerie" userId="S::valerie.forestiez@onisep.fr::6dcf7c9a-8b73-4995-a794-778065b97a00" providerId="AD" clId="Web-{8E14A7D4-0555-4B58-A3D7-9654CA719485}" dt="2024-11-05T16:40:39.810" v="842" actId="20577"/>
          <ac:spMkLst>
            <pc:docMk/>
            <pc:sldMk cId="3787413363" sldId="290"/>
            <ac:spMk id="4" creationId="{662CC1A6-1490-E806-562E-0285BA80B850}"/>
          </ac:spMkLst>
        </pc:spChg>
        <pc:spChg chg="mod">
          <ac:chgData name="FORESTIEZ Valerie" userId="S::valerie.forestiez@onisep.fr::6dcf7c9a-8b73-4995-a794-778065b97a00" providerId="AD" clId="Web-{8E14A7D4-0555-4B58-A3D7-9654CA719485}" dt="2024-11-05T15:30:38.362" v="372" actId="20577"/>
          <ac:spMkLst>
            <pc:docMk/>
            <pc:sldMk cId="3787413363" sldId="290"/>
            <ac:spMk id="8" creationId="{50B2F1B6-8621-01E9-13E0-F6094D7EEA75}"/>
          </ac:spMkLst>
        </pc:spChg>
        <pc:spChg chg="mod">
          <ac:chgData name="FORESTIEZ Valerie" userId="S::valerie.forestiez@onisep.fr::6dcf7c9a-8b73-4995-a794-778065b97a00" providerId="AD" clId="Web-{8E14A7D4-0555-4B58-A3D7-9654CA719485}" dt="2024-11-05T15:26:27.336" v="368" actId="20577"/>
          <ac:spMkLst>
            <pc:docMk/>
            <pc:sldMk cId="3787413363" sldId="290"/>
            <ac:spMk id="11" creationId="{53817E8F-67F8-C7D8-4427-F5C24AE25FAE}"/>
          </ac:spMkLst>
        </pc:spChg>
        <pc:picChg chg="mod">
          <ac:chgData name="FORESTIEZ Valerie" userId="S::valerie.forestiez@onisep.fr::6dcf7c9a-8b73-4995-a794-778065b97a00" providerId="AD" clId="Web-{8E14A7D4-0555-4B58-A3D7-9654CA719485}" dt="2024-11-05T16:40:47.295" v="843" actId="14100"/>
          <ac:picMkLst>
            <pc:docMk/>
            <pc:sldMk cId="3787413363" sldId="290"/>
            <ac:picMk id="7" creationId="{F3054845-1D95-CF5C-5B09-54AF2527C832}"/>
          </ac:picMkLst>
        </pc:picChg>
        <pc:picChg chg="mod">
          <ac:chgData name="FORESTIEZ Valerie" userId="S::valerie.forestiez@onisep.fr::6dcf7c9a-8b73-4995-a794-778065b97a00" providerId="AD" clId="Web-{8E14A7D4-0555-4B58-A3D7-9654CA719485}" dt="2024-11-05T16:40:53.123" v="845" actId="14100"/>
          <ac:picMkLst>
            <pc:docMk/>
            <pc:sldMk cId="3787413363" sldId="290"/>
            <ac:picMk id="10" creationId="{09FA6BB8-33BF-A2CF-3C7F-0FE817535C53}"/>
          </ac:picMkLst>
        </pc:picChg>
      </pc:sldChg>
      <pc:sldChg chg="modSp">
        <pc:chgData name="FORESTIEZ Valerie" userId="S::valerie.forestiez@onisep.fr::6dcf7c9a-8b73-4995-a794-778065b97a00" providerId="AD" clId="Web-{8E14A7D4-0555-4B58-A3D7-9654CA719485}" dt="2024-11-05T16:44:13.897" v="875" actId="20577"/>
        <pc:sldMkLst>
          <pc:docMk/>
          <pc:sldMk cId="649699434" sldId="291"/>
        </pc:sldMkLst>
        <pc:spChg chg="mod">
          <ac:chgData name="FORESTIEZ Valerie" userId="S::valerie.forestiez@onisep.fr::6dcf7c9a-8b73-4995-a794-778065b97a00" providerId="AD" clId="Web-{8E14A7D4-0555-4B58-A3D7-9654CA719485}" dt="2024-11-05T15:51:17.510" v="579" actId="20577"/>
          <ac:spMkLst>
            <pc:docMk/>
            <pc:sldMk cId="649699434" sldId="291"/>
            <ac:spMk id="3" creationId="{908084AA-935C-EB10-073C-FD17DB532290}"/>
          </ac:spMkLst>
        </pc:spChg>
        <pc:spChg chg="mod">
          <ac:chgData name="FORESTIEZ Valerie" userId="S::valerie.forestiez@onisep.fr::6dcf7c9a-8b73-4995-a794-778065b97a00" providerId="AD" clId="Web-{8E14A7D4-0555-4B58-A3D7-9654CA719485}" dt="2024-11-05T16:44:13.897" v="875" actId="20577"/>
          <ac:spMkLst>
            <pc:docMk/>
            <pc:sldMk cId="649699434" sldId="291"/>
            <ac:spMk id="4" creationId="{B57A56BB-C671-06BB-A950-2289B441D65F}"/>
          </ac:spMkLst>
        </pc:spChg>
        <pc:spChg chg="mod">
          <ac:chgData name="FORESTIEZ Valerie" userId="S::valerie.forestiez@onisep.fr::6dcf7c9a-8b73-4995-a794-778065b97a00" providerId="AD" clId="Web-{8E14A7D4-0555-4B58-A3D7-9654CA719485}" dt="2024-11-05T15:51:48.933" v="580" actId="20577"/>
          <ac:spMkLst>
            <pc:docMk/>
            <pc:sldMk cId="649699434" sldId="291"/>
            <ac:spMk id="8" creationId="{29D0BE09-15AB-C5E6-C5FA-5AA5EFE84520}"/>
          </ac:spMkLst>
        </pc:spChg>
        <pc:spChg chg="mod">
          <ac:chgData name="FORESTIEZ Valerie" userId="S::valerie.forestiez@onisep.fr::6dcf7c9a-8b73-4995-a794-778065b97a00" providerId="AD" clId="Web-{8E14A7D4-0555-4B58-A3D7-9654CA719485}" dt="2024-11-05T15:53:21.187" v="593" actId="20577"/>
          <ac:spMkLst>
            <pc:docMk/>
            <pc:sldMk cId="649699434" sldId="291"/>
            <ac:spMk id="11" creationId="{E70478BC-B484-206E-5C0F-D28EE98B3F05}"/>
          </ac:spMkLst>
        </pc:spChg>
        <pc:picChg chg="mod">
          <ac:chgData name="FORESTIEZ Valerie" userId="S::valerie.forestiez@onisep.fr::6dcf7c9a-8b73-4995-a794-778065b97a00" providerId="AD" clId="Web-{8E14A7D4-0555-4B58-A3D7-9654CA719485}" dt="2024-11-05T15:52:23.091" v="588" actId="14100"/>
          <ac:picMkLst>
            <pc:docMk/>
            <pc:sldMk cId="649699434" sldId="291"/>
            <ac:picMk id="7" creationId="{248E3E75-C826-5570-B344-8CD6B7BF61C6}"/>
          </ac:picMkLst>
        </pc:picChg>
        <pc:picChg chg="mod">
          <ac:chgData name="FORESTIEZ Valerie" userId="S::valerie.forestiez@onisep.fr::6dcf7c9a-8b73-4995-a794-778065b97a00" providerId="AD" clId="Web-{8E14A7D4-0555-4B58-A3D7-9654CA719485}" dt="2024-11-05T15:52:34.841" v="590" actId="14100"/>
          <ac:picMkLst>
            <pc:docMk/>
            <pc:sldMk cId="649699434" sldId="291"/>
            <ac:picMk id="10" creationId="{3DB41295-5BB6-6EB1-3EBD-B491183893B1}"/>
          </ac:picMkLst>
        </pc:picChg>
      </pc:sldChg>
      <pc:sldChg chg="modSp">
        <pc:chgData name="FORESTIEZ Valerie" userId="S::valerie.forestiez@onisep.fr::6dcf7c9a-8b73-4995-a794-778065b97a00" providerId="AD" clId="Web-{8E14A7D4-0555-4B58-A3D7-9654CA719485}" dt="2024-11-05T16:49:35.896" v="906" actId="14100"/>
        <pc:sldMkLst>
          <pc:docMk/>
          <pc:sldMk cId="1053682508" sldId="292"/>
        </pc:sldMkLst>
        <pc:spChg chg="mod">
          <ac:chgData name="FORESTIEZ Valerie" userId="S::valerie.forestiez@onisep.fr::6dcf7c9a-8b73-4995-a794-778065b97a00" providerId="AD" clId="Web-{8E14A7D4-0555-4B58-A3D7-9654CA719485}" dt="2024-11-05T16:46:33.202" v="890" actId="20577"/>
          <ac:spMkLst>
            <pc:docMk/>
            <pc:sldMk cId="1053682508" sldId="292"/>
            <ac:spMk id="3" creationId="{81436F16-6EAC-A0AE-2E96-C73CBB37F3D4}"/>
          </ac:spMkLst>
        </pc:spChg>
        <pc:spChg chg="mod">
          <ac:chgData name="FORESTIEZ Valerie" userId="S::valerie.forestiez@onisep.fr::6dcf7c9a-8b73-4995-a794-778065b97a00" providerId="AD" clId="Web-{8E14A7D4-0555-4B58-A3D7-9654CA719485}" dt="2024-11-05T16:48:10.035" v="892" actId="20577"/>
          <ac:spMkLst>
            <pc:docMk/>
            <pc:sldMk cId="1053682508" sldId="292"/>
            <ac:spMk id="15" creationId="{182DE7CE-2869-47B5-B56E-EB79368F2035}"/>
          </ac:spMkLst>
        </pc:spChg>
        <pc:spChg chg="mod">
          <ac:chgData name="FORESTIEZ Valerie" userId="S::valerie.forestiez@onisep.fr::6dcf7c9a-8b73-4995-a794-778065b97a00" providerId="AD" clId="Web-{8E14A7D4-0555-4B58-A3D7-9654CA719485}" dt="2024-11-05T16:49:35.896" v="906" actId="14100"/>
          <ac:spMkLst>
            <pc:docMk/>
            <pc:sldMk cId="1053682508" sldId="292"/>
            <ac:spMk id="16" creationId="{8752E5D9-F1B0-9D6C-0109-D42382786F8E}"/>
          </ac:spMkLst>
        </pc:spChg>
        <pc:picChg chg="mod">
          <ac:chgData name="FORESTIEZ Valerie" userId="S::valerie.forestiez@onisep.fr::6dcf7c9a-8b73-4995-a794-778065b97a00" providerId="AD" clId="Web-{8E14A7D4-0555-4B58-A3D7-9654CA719485}" dt="2024-11-05T16:49:03.004" v="901" actId="14100"/>
          <ac:picMkLst>
            <pc:docMk/>
            <pc:sldMk cId="1053682508" sldId="292"/>
            <ac:picMk id="6" creationId="{4C10BE71-2B02-6479-8F9A-76966A083F0C}"/>
          </ac:picMkLst>
        </pc:picChg>
        <pc:picChg chg="mod">
          <ac:chgData name="FORESTIEZ Valerie" userId="S::valerie.forestiez@onisep.fr::6dcf7c9a-8b73-4995-a794-778065b97a00" providerId="AD" clId="Web-{8E14A7D4-0555-4B58-A3D7-9654CA719485}" dt="2024-11-05T16:49:13.145" v="902" actId="1076"/>
          <ac:picMkLst>
            <pc:docMk/>
            <pc:sldMk cId="1053682508" sldId="292"/>
            <ac:picMk id="8" creationId="{B3B0A227-5334-E175-8EB5-06BC5889DBAD}"/>
          </ac:picMkLst>
        </pc:picChg>
        <pc:picChg chg="mod">
          <ac:chgData name="FORESTIEZ Valerie" userId="S::valerie.forestiez@onisep.fr::6dcf7c9a-8b73-4995-a794-778065b97a00" providerId="AD" clId="Web-{8E14A7D4-0555-4B58-A3D7-9654CA719485}" dt="2024-11-05T16:48:42.675" v="899" actId="1076"/>
          <ac:picMkLst>
            <pc:docMk/>
            <pc:sldMk cId="1053682508" sldId="292"/>
            <ac:picMk id="11" creationId="{DED72DE6-2FF4-D994-9541-62D8979AC9F0}"/>
          </ac:picMkLst>
        </pc:picChg>
      </pc:sldChg>
    </pc:docChg>
  </pc:docChgLst>
  <pc:docChgLst>
    <pc:chgData name="BAZZOLI Anne-Camille" userId="S::anne-camille.bazzoli@onisep.fr::d3862162-9506-405b-b8c5-37675601b813" providerId="AD" clId="Web-{2F32D894-5611-AD53-D52D-82FAF133527E}"/>
    <pc:docChg chg="modSld">
      <pc:chgData name="BAZZOLI Anne-Camille" userId="S::anne-camille.bazzoli@onisep.fr::d3862162-9506-405b-b8c5-37675601b813" providerId="AD" clId="Web-{2F32D894-5611-AD53-D52D-82FAF133527E}" dt="2024-11-04T15:09:55.669" v="6" actId="20577"/>
      <pc:docMkLst>
        <pc:docMk/>
      </pc:docMkLst>
      <pc:sldChg chg="modSp">
        <pc:chgData name="BAZZOLI Anne-Camille" userId="S::anne-camille.bazzoli@onisep.fr::d3862162-9506-405b-b8c5-37675601b813" providerId="AD" clId="Web-{2F32D894-5611-AD53-D52D-82FAF133527E}" dt="2024-11-04T15:09:55.669" v="6" actId="20577"/>
        <pc:sldMkLst>
          <pc:docMk/>
          <pc:sldMk cId="242908912" sldId="265"/>
        </pc:sldMkLst>
        <pc:spChg chg="mod">
          <ac:chgData name="BAZZOLI Anne-Camille" userId="S::anne-camille.bazzoli@onisep.fr::d3862162-9506-405b-b8c5-37675601b813" providerId="AD" clId="Web-{2F32D894-5611-AD53-D52D-82FAF133527E}" dt="2024-11-04T15:09:55.669" v="6" actId="20577"/>
          <ac:spMkLst>
            <pc:docMk/>
            <pc:sldMk cId="242908912" sldId="265"/>
            <ac:spMk id="5" creationId="{67CAEE6D-A28E-2EA6-3399-61E359BA0B09}"/>
          </ac:spMkLst>
        </pc:spChg>
      </pc:sldChg>
    </pc:docChg>
  </pc:docChgLst>
  <pc:docChgLst>
    <pc:chgData name="BAZZOLI Anne-Camille" userId="S::anne-camille.bazzoli@onisep.fr::d3862162-9506-405b-b8c5-37675601b813" providerId="AD" clId="Web-{7B543D11-B640-57AA-2CE8-316E5FF993BB}"/>
    <pc:docChg chg="delSld modSld">
      <pc:chgData name="BAZZOLI Anne-Camille" userId="S::anne-camille.bazzoli@onisep.fr::d3862162-9506-405b-b8c5-37675601b813" providerId="AD" clId="Web-{7B543D11-B640-57AA-2CE8-316E5FF993BB}" dt="2024-11-06T09:48:31.888" v="129" actId="1076"/>
      <pc:docMkLst>
        <pc:docMk/>
      </pc:docMkLst>
      <pc:sldChg chg="addSp delSp modSp">
        <pc:chgData name="BAZZOLI Anne-Camille" userId="S::anne-camille.bazzoli@onisep.fr::d3862162-9506-405b-b8c5-37675601b813" providerId="AD" clId="Web-{7B543D11-B640-57AA-2CE8-316E5FF993BB}" dt="2024-11-06T09:44:18.761" v="116" actId="1076"/>
        <pc:sldMkLst>
          <pc:docMk/>
          <pc:sldMk cId="652541059" sldId="279"/>
        </pc:sldMkLst>
        <pc:spChg chg="mod">
          <ac:chgData name="BAZZOLI Anne-Camille" userId="S::anne-camille.bazzoli@onisep.fr::d3862162-9506-405b-b8c5-37675601b813" providerId="AD" clId="Web-{7B543D11-B640-57AA-2CE8-316E5FF993BB}" dt="2024-11-06T09:42:57.505" v="108" actId="20577"/>
          <ac:spMkLst>
            <pc:docMk/>
            <pc:sldMk cId="652541059" sldId="279"/>
            <ac:spMk id="5" creationId="{292ADA59-8F20-059C-F742-8F2D89AFAFE8}"/>
          </ac:spMkLst>
        </pc:spChg>
        <pc:spChg chg="mod">
          <ac:chgData name="BAZZOLI Anne-Camille" userId="S::anne-camille.bazzoli@onisep.fr::d3862162-9506-405b-b8c5-37675601b813" providerId="AD" clId="Web-{7B543D11-B640-57AA-2CE8-316E5FF993BB}" dt="2024-11-06T09:35:02.146" v="37" actId="1076"/>
          <ac:spMkLst>
            <pc:docMk/>
            <pc:sldMk cId="652541059" sldId="279"/>
            <ac:spMk id="7" creationId="{FEE79CF3-5789-3567-BA90-50A3FA8EDA00}"/>
          </ac:spMkLst>
        </pc:spChg>
        <pc:spChg chg="add mod">
          <ac:chgData name="BAZZOLI Anne-Camille" userId="S::anne-camille.bazzoli@onisep.fr::d3862162-9506-405b-b8c5-37675601b813" providerId="AD" clId="Web-{7B543D11-B640-57AA-2CE8-316E5FF993BB}" dt="2024-11-06T09:37:33.654" v="63" actId="1076"/>
          <ac:spMkLst>
            <pc:docMk/>
            <pc:sldMk cId="652541059" sldId="279"/>
            <ac:spMk id="9" creationId="{F14350B7-D57B-736F-0B4B-F57292719A8D}"/>
          </ac:spMkLst>
        </pc:spChg>
        <pc:spChg chg="add mod">
          <ac:chgData name="BAZZOLI Anne-Camille" userId="S::anne-camille.bazzoli@onisep.fr::d3862162-9506-405b-b8c5-37675601b813" providerId="AD" clId="Web-{7B543D11-B640-57AA-2CE8-316E5FF993BB}" dt="2024-11-06T09:37:29.341" v="62"/>
          <ac:spMkLst>
            <pc:docMk/>
            <pc:sldMk cId="652541059" sldId="279"/>
            <ac:spMk id="11" creationId="{4063D551-EF8C-2097-CA9F-CEFC921E0563}"/>
          </ac:spMkLst>
        </pc:spChg>
        <pc:spChg chg="add mod">
          <ac:chgData name="BAZZOLI Anne-Camille" userId="S::anne-camille.bazzoli@onisep.fr::d3862162-9506-405b-b8c5-37675601b813" providerId="AD" clId="Web-{7B543D11-B640-57AA-2CE8-316E5FF993BB}" dt="2024-11-06T09:40:10.993" v="83"/>
          <ac:spMkLst>
            <pc:docMk/>
            <pc:sldMk cId="652541059" sldId="279"/>
            <ac:spMk id="15" creationId="{EF4561A3-E236-9A25-357D-432EF612F1EC}"/>
          </ac:spMkLst>
        </pc:spChg>
        <pc:spChg chg="add mod">
          <ac:chgData name="BAZZOLI Anne-Camille" userId="S::anne-camille.bazzoli@onisep.fr::d3862162-9506-405b-b8c5-37675601b813" providerId="AD" clId="Web-{7B543D11-B640-57AA-2CE8-316E5FF993BB}" dt="2024-11-06T09:39:16.552" v="76"/>
          <ac:spMkLst>
            <pc:docMk/>
            <pc:sldMk cId="652541059" sldId="279"/>
            <ac:spMk id="16" creationId="{8CA4E786-0ED6-3C0C-D45F-A4E1CC9DB086}"/>
          </ac:spMkLst>
        </pc:spChg>
        <pc:spChg chg="add mod">
          <ac:chgData name="BAZZOLI Anne-Camille" userId="S::anne-camille.bazzoli@onisep.fr::d3862162-9506-405b-b8c5-37675601b813" providerId="AD" clId="Web-{7B543D11-B640-57AA-2CE8-316E5FF993BB}" dt="2024-11-06T09:41:06.841" v="102" actId="20577"/>
          <ac:spMkLst>
            <pc:docMk/>
            <pc:sldMk cId="652541059" sldId="279"/>
            <ac:spMk id="18" creationId="{5022ED48-B583-3B99-0090-31F859955FC9}"/>
          </ac:spMkLst>
        </pc:spChg>
        <pc:picChg chg="mod ord">
          <ac:chgData name="BAZZOLI Anne-Camille" userId="S::anne-camille.bazzoli@onisep.fr::d3862162-9506-405b-b8c5-37675601b813" providerId="AD" clId="Web-{7B543D11-B640-57AA-2CE8-316E5FF993BB}" dt="2024-11-06T09:37:41.764" v="64"/>
          <ac:picMkLst>
            <pc:docMk/>
            <pc:sldMk cId="652541059" sldId="279"/>
            <ac:picMk id="10" creationId="{6F0D4616-7EC2-0F1B-23C9-1B5EF6AF6A0C}"/>
          </ac:picMkLst>
        </pc:picChg>
        <pc:picChg chg="del mod">
          <ac:chgData name="BAZZOLI Anne-Camille" userId="S::anne-camille.bazzoli@onisep.fr::d3862162-9506-405b-b8c5-37675601b813" providerId="AD" clId="Web-{7B543D11-B640-57AA-2CE8-316E5FF993BB}" dt="2024-11-06T09:36:03.226" v="44"/>
          <ac:picMkLst>
            <pc:docMk/>
            <pc:sldMk cId="652541059" sldId="279"/>
            <ac:picMk id="12" creationId="{773DD997-BE1E-E8C4-EE63-B09594BC00D3}"/>
          </ac:picMkLst>
        </pc:picChg>
        <pc:cxnChg chg="add del mod">
          <ac:chgData name="BAZZOLI Anne-Camille" userId="S::anne-camille.bazzoli@onisep.fr::d3862162-9506-405b-b8c5-37675601b813" providerId="AD" clId="Web-{7B543D11-B640-57AA-2CE8-316E5FF993BB}" dt="2024-11-06T09:37:49.796" v="65"/>
          <ac:cxnSpMkLst>
            <pc:docMk/>
            <pc:sldMk cId="652541059" sldId="279"/>
            <ac:cxnSpMk id="8" creationId="{392A93CA-5E99-4959-D8AD-5F5BA81908A9}"/>
          </ac:cxnSpMkLst>
        </pc:cxnChg>
        <pc:cxnChg chg="del">
          <ac:chgData name="BAZZOLI Anne-Camille" userId="S::anne-camille.bazzoli@onisep.fr::d3862162-9506-405b-b8c5-37675601b813" providerId="AD" clId="Web-{7B543D11-B640-57AA-2CE8-316E5FF993BB}" dt="2024-11-06T09:36:00.101" v="43"/>
          <ac:cxnSpMkLst>
            <pc:docMk/>
            <pc:sldMk cId="652541059" sldId="279"/>
            <ac:cxnSpMk id="13" creationId="{664203D8-5B46-3FA5-85D6-CD3085B143CB}"/>
          </ac:cxnSpMkLst>
        </pc:cxnChg>
        <pc:cxnChg chg="del mod">
          <ac:chgData name="BAZZOLI Anne-Camille" userId="S::anne-camille.bazzoli@onisep.fr::d3862162-9506-405b-b8c5-37675601b813" providerId="AD" clId="Web-{7B543D11-B640-57AA-2CE8-316E5FF993BB}" dt="2024-11-06T09:35:08.159" v="38"/>
          <ac:cxnSpMkLst>
            <pc:docMk/>
            <pc:sldMk cId="652541059" sldId="279"/>
            <ac:cxnSpMk id="14" creationId="{610CAAA0-39BF-0853-4F4B-B8AEA1ED4A1F}"/>
          </ac:cxnSpMkLst>
        </pc:cxnChg>
        <pc:cxnChg chg="add del mod">
          <ac:chgData name="BAZZOLI Anne-Camille" userId="S::anne-camille.bazzoli@onisep.fr::d3862162-9506-405b-b8c5-37675601b813" providerId="AD" clId="Web-{7B543D11-B640-57AA-2CE8-316E5FF993BB}" dt="2024-11-06T09:40:01.305" v="82"/>
          <ac:cxnSpMkLst>
            <pc:docMk/>
            <pc:sldMk cId="652541059" sldId="279"/>
            <ac:cxnSpMk id="17" creationId="{B11D5760-E1A2-5A8A-A944-31FC463C553A}"/>
          </ac:cxnSpMkLst>
        </pc:cxnChg>
        <pc:cxnChg chg="add del mod">
          <ac:chgData name="BAZZOLI Anne-Camille" userId="S::anne-camille.bazzoli@onisep.fr::d3862162-9506-405b-b8c5-37675601b813" providerId="AD" clId="Web-{7B543D11-B640-57AA-2CE8-316E5FF993BB}" dt="2024-11-06T09:43:44.430" v="112"/>
          <ac:cxnSpMkLst>
            <pc:docMk/>
            <pc:sldMk cId="652541059" sldId="279"/>
            <ac:cxnSpMk id="19" creationId="{1F342A9B-06F4-E3DC-D11E-4EF006566B52}"/>
          </ac:cxnSpMkLst>
        </pc:cxnChg>
        <pc:cxnChg chg="add mod">
          <ac:chgData name="BAZZOLI Anne-Camille" userId="S::anne-camille.bazzoli@onisep.fr::d3862162-9506-405b-b8c5-37675601b813" providerId="AD" clId="Web-{7B543D11-B640-57AA-2CE8-316E5FF993BB}" dt="2024-11-06T09:44:18.761" v="116" actId="1076"/>
          <ac:cxnSpMkLst>
            <pc:docMk/>
            <pc:sldMk cId="652541059" sldId="279"/>
            <ac:cxnSpMk id="20" creationId="{A21C8F32-A7CB-2DE9-3A76-69D3435A346A}"/>
          </ac:cxnSpMkLst>
        </pc:cxnChg>
      </pc:sldChg>
      <pc:sldChg chg="del">
        <pc:chgData name="BAZZOLI Anne-Camille" userId="S::anne-camille.bazzoli@onisep.fr::d3862162-9506-405b-b8c5-37675601b813" providerId="AD" clId="Web-{7B543D11-B640-57AA-2CE8-316E5FF993BB}" dt="2024-11-06T09:41:26.655" v="103"/>
        <pc:sldMkLst>
          <pc:docMk/>
          <pc:sldMk cId="1771578697" sldId="280"/>
        </pc:sldMkLst>
      </pc:sldChg>
      <pc:sldChg chg="modSp">
        <pc:chgData name="BAZZOLI Anne-Camille" userId="S::anne-camille.bazzoli@onisep.fr::d3862162-9506-405b-b8c5-37675601b813" providerId="AD" clId="Web-{7B543D11-B640-57AA-2CE8-316E5FF993BB}" dt="2024-11-06T09:32:54.509" v="13" actId="20577"/>
        <pc:sldMkLst>
          <pc:docMk/>
          <pc:sldMk cId="2860644101" sldId="285"/>
        </pc:sldMkLst>
        <pc:spChg chg="mod">
          <ac:chgData name="BAZZOLI Anne-Camille" userId="S::anne-camille.bazzoli@onisep.fr::d3862162-9506-405b-b8c5-37675601b813" providerId="AD" clId="Web-{7B543D11-B640-57AA-2CE8-316E5FF993BB}" dt="2024-11-06T09:32:54.509" v="13" actId="20577"/>
          <ac:spMkLst>
            <pc:docMk/>
            <pc:sldMk cId="2860644101" sldId="285"/>
            <ac:spMk id="5" creationId="{A8304B9A-89DE-F47A-D4CB-12807BDCC924}"/>
          </ac:spMkLst>
        </pc:spChg>
      </pc:sldChg>
      <pc:sldChg chg="modSp">
        <pc:chgData name="BAZZOLI Anne-Camille" userId="S::anne-camille.bazzoli@onisep.fr::d3862162-9506-405b-b8c5-37675601b813" providerId="AD" clId="Web-{7B543D11-B640-57AA-2CE8-316E5FF993BB}" dt="2024-11-06T09:33:43.185" v="26" actId="20577"/>
        <pc:sldMkLst>
          <pc:docMk/>
          <pc:sldMk cId="4158456694" sldId="288"/>
        </pc:sldMkLst>
        <pc:spChg chg="mod">
          <ac:chgData name="BAZZOLI Anne-Camille" userId="S::anne-camille.bazzoli@onisep.fr::d3862162-9506-405b-b8c5-37675601b813" providerId="AD" clId="Web-{7B543D11-B640-57AA-2CE8-316E5FF993BB}" dt="2024-11-06T09:33:43.185" v="26" actId="20577"/>
          <ac:spMkLst>
            <pc:docMk/>
            <pc:sldMk cId="4158456694" sldId="288"/>
            <ac:spMk id="10" creationId="{3EBAF2A7-8C6D-7168-BED4-5DBA2DA35E84}"/>
          </ac:spMkLst>
        </pc:spChg>
      </pc:sldChg>
      <pc:sldChg chg="modSp">
        <pc:chgData name="BAZZOLI Anne-Camille" userId="S::anne-camille.bazzoli@onisep.fr::d3862162-9506-405b-b8c5-37675601b813" providerId="AD" clId="Web-{7B543D11-B640-57AA-2CE8-316E5FF993BB}" dt="2024-11-06T09:34:18.843" v="35" actId="20577"/>
        <pc:sldMkLst>
          <pc:docMk/>
          <pc:sldMk cId="3549412435" sldId="289"/>
        </pc:sldMkLst>
        <pc:spChg chg="mod">
          <ac:chgData name="BAZZOLI Anne-Camille" userId="S::anne-camille.bazzoli@onisep.fr::d3862162-9506-405b-b8c5-37675601b813" providerId="AD" clId="Web-{7B543D11-B640-57AA-2CE8-316E5FF993BB}" dt="2024-11-06T09:34:18.843" v="35" actId="20577"/>
          <ac:spMkLst>
            <pc:docMk/>
            <pc:sldMk cId="3549412435" sldId="289"/>
            <ac:spMk id="10" creationId="{BD3BA425-7D81-A9F1-40C8-91E29718516D}"/>
          </ac:spMkLst>
        </pc:spChg>
      </pc:sldChg>
      <pc:sldChg chg="addSp delSp modSp">
        <pc:chgData name="BAZZOLI Anne-Camille" userId="S::anne-camille.bazzoli@onisep.fr::d3862162-9506-405b-b8c5-37675601b813" providerId="AD" clId="Web-{7B543D11-B640-57AA-2CE8-316E5FF993BB}" dt="2024-11-06T09:48:31.888" v="129" actId="1076"/>
        <pc:sldMkLst>
          <pc:docMk/>
          <pc:sldMk cId="649699434" sldId="291"/>
        </pc:sldMkLst>
        <pc:spChg chg="add mod">
          <ac:chgData name="BAZZOLI Anne-Camille" userId="S::anne-camille.bazzoli@onisep.fr::d3862162-9506-405b-b8c5-37675601b813" providerId="AD" clId="Web-{7B543D11-B640-57AA-2CE8-316E5FF993BB}" dt="2024-11-06T09:48:31.888" v="129" actId="1076"/>
          <ac:spMkLst>
            <pc:docMk/>
            <pc:sldMk cId="649699434" sldId="291"/>
            <ac:spMk id="5" creationId="{0C8B225D-1F6B-4ACA-619C-CBDF66192BCB}"/>
          </ac:spMkLst>
        </pc:spChg>
        <pc:spChg chg="mod">
          <ac:chgData name="BAZZOLI Anne-Camille" userId="S::anne-camille.bazzoli@onisep.fr::d3862162-9506-405b-b8c5-37675601b813" providerId="AD" clId="Web-{7B543D11-B640-57AA-2CE8-316E5FF993BB}" dt="2024-11-06T09:45:05.389" v="117" actId="20577"/>
          <ac:spMkLst>
            <pc:docMk/>
            <pc:sldMk cId="649699434" sldId="291"/>
            <ac:spMk id="8" creationId="{29D0BE09-15AB-C5E6-C5FA-5AA5EFE84520}"/>
          </ac:spMkLst>
        </pc:spChg>
        <pc:spChg chg="mod">
          <ac:chgData name="BAZZOLI Anne-Camille" userId="S::anne-camille.bazzoli@onisep.fr::d3862162-9506-405b-b8c5-37675601b813" providerId="AD" clId="Web-{7B543D11-B640-57AA-2CE8-316E5FF993BB}" dt="2024-11-06T09:45:09.921" v="118" actId="20577"/>
          <ac:spMkLst>
            <pc:docMk/>
            <pc:sldMk cId="649699434" sldId="291"/>
            <ac:spMk id="11" creationId="{E70478BC-B484-206E-5C0F-D28EE98B3F05}"/>
          </ac:spMkLst>
        </pc:spChg>
        <pc:cxnChg chg="del">
          <ac:chgData name="BAZZOLI Anne-Camille" userId="S::anne-camille.bazzoli@onisep.fr::d3862162-9506-405b-b8c5-37675601b813" providerId="AD" clId="Web-{7B543D11-B640-57AA-2CE8-316E5FF993BB}" dt="2024-11-06T09:45:12.609" v="119"/>
          <ac:cxnSpMkLst>
            <pc:docMk/>
            <pc:sldMk cId="649699434" sldId="291"/>
            <ac:cxnSpMk id="6" creationId="{98FAB38B-6A6D-EDD4-427E-EF093F5AAC3B}"/>
          </ac:cxnSpMkLst>
        </pc:cxnChg>
      </pc:sldChg>
    </pc:docChg>
  </pc:docChgLst>
  <pc:docChgLst>
    <pc:chgData name="GUELLIER Pascale" userId="e5137b17-f935-45ee-ab61-8b244acd73dc" providerId="ADAL" clId="{F1BF526D-2ED8-40A3-99BB-BAFD40CA7DBD}"/>
    <pc:docChg chg="modSld">
      <pc:chgData name="GUELLIER Pascale" userId="e5137b17-f935-45ee-ab61-8b244acd73dc" providerId="ADAL" clId="{F1BF526D-2ED8-40A3-99BB-BAFD40CA7DBD}" dt="2024-11-06T10:18:08.904" v="0" actId="1076"/>
      <pc:docMkLst>
        <pc:docMk/>
      </pc:docMkLst>
      <pc:sldChg chg="modSp mod">
        <pc:chgData name="GUELLIER Pascale" userId="e5137b17-f935-45ee-ab61-8b244acd73dc" providerId="ADAL" clId="{F1BF526D-2ED8-40A3-99BB-BAFD40CA7DBD}" dt="2024-11-06T10:18:08.904" v="0" actId="1076"/>
        <pc:sldMkLst>
          <pc:docMk/>
          <pc:sldMk cId="1053682508" sldId="292"/>
        </pc:sldMkLst>
        <pc:picChg chg="mod">
          <ac:chgData name="GUELLIER Pascale" userId="e5137b17-f935-45ee-ab61-8b244acd73dc" providerId="ADAL" clId="{F1BF526D-2ED8-40A3-99BB-BAFD40CA7DBD}" dt="2024-11-06T10:18:08.904" v="0" actId="1076"/>
          <ac:picMkLst>
            <pc:docMk/>
            <pc:sldMk cId="1053682508" sldId="292"/>
            <ac:picMk id="8" creationId="{B3B0A227-5334-E175-8EB5-06BC5889DBAD}"/>
          </ac:picMkLst>
        </pc:picChg>
      </pc:sldChg>
    </pc:docChg>
  </pc:docChgLst>
  <pc:docChgLst>
    <pc:chgData name="BAZZOLI Anne-Camille" userId="S::anne-camille.bazzoli@onisep.fr::d3862162-9506-405b-b8c5-37675601b813" providerId="AD" clId="Web-{192CF302-ADCD-29ED-7005-70239A8B29D3}"/>
    <pc:docChg chg="modSld">
      <pc:chgData name="BAZZOLI Anne-Camille" userId="S::anne-camille.bazzoli@onisep.fr::d3862162-9506-405b-b8c5-37675601b813" providerId="AD" clId="Web-{192CF302-ADCD-29ED-7005-70239A8B29D3}" dt="2024-11-05T09:29:59.689" v="32" actId="20577"/>
      <pc:docMkLst>
        <pc:docMk/>
      </pc:docMkLst>
      <pc:sldChg chg="modSp">
        <pc:chgData name="BAZZOLI Anne-Camille" userId="S::anne-camille.bazzoli@onisep.fr::d3862162-9506-405b-b8c5-37675601b813" providerId="AD" clId="Web-{192CF302-ADCD-29ED-7005-70239A8B29D3}" dt="2024-11-05T09:27:01.859" v="5" actId="20577"/>
        <pc:sldMkLst>
          <pc:docMk/>
          <pc:sldMk cId="535549532" sldId="269"/>
        </pc:sldMkLst>
        <pc:spChg chg="mod">
          <ac:chgData name="BAZZOLI Anne-Camille" userId="S::anne-camille.bazzoli@onisep.fr::d3862162-9506-405b-b8c5-37675601b813" providerId="AD" clId="Web-{192CF302-ADCD-29ED-7005-70239A8B29D3}" dt="2024-11-05T09:27:01.859" v="5" actId="20577"/>
          <ac:spMkLst>
            <pc:docMk/>
            <pc:sldMk cId="535549532" sldId="269"/>
            <ac:spMk id="10" creationId="{6345FD0F-2AF8-14D6-6311-1F939FD821EA}"/>
          </ac:spMkLst>
        </pc:spChg>
      </pc:sldChg>
      <pc:sldChg chg="modSp">
        <pc:chgData name="BAZZOLI Anne-Camille" userId="S::anne-camille.bazzoli@onisep.fr::d3862162-9506-405b-b8c5-37675601b813" providerId="AD" clId="Web-{192CF302-ADCD-29ED-7005-70239A8B29D3}" dt="2024-11-05T09:28:32.001" v="15" actId="20577"/>
        <pc:sldMkLst>
          <pc:docMk/>
          <pc:sldMk cId="2670382362" sldId="271"/>
        </pc:sldMkLst>
        <pc:spChg chg="mod">
          <ac:chgData name="BAZZOLI Anne-Camille" userId="S::anne-camille.bazzoli@onisep.fr::d3862162-9506-405b-b8c5-37675601b813" providerId="AD" clId="Web-{192CF302-ADCD-29ED-7005-70239A8B29D3}" dt="2024-11-05T09:28:32.001" v="15" actId="20577"/>
          <ac:spMkLst>
            <pc:docMk/>
            <pc:sldMk cId="2670382362" sldId="271"/>
            <ac:spMk id="5" creationId="{48CD0965-7D5F-70E8-4B38-58507850D5E1}"/>
          </ac:spMkLst>
        </pc:spChg>
      </pc:sldChg>
      <pc:sldChg chg="modSp">
        <pc:chgData name="BAZZOLI Anne-Camille" userId="S::anne-camille.bazzoli@onisep.fr::d3862162-9506-405b-b8c5-37675601b813" providerId="AD" clId="Web-{192CF302-ADCD-29ED-7005-70239A8B29D3}" dt="2024-11-05T09:26:15.061" v="1" actId="20577"/>
        <pc:sldMkLst>
          <pc:docMk/>
          <pc:sldMk cId="2860644101" sldId="285"/>
        </pc:sldMkLst>
        <pc:spChg chg="mod">
          <ac:chgData name="BAZZOLI Anne-Camille" userId="S::anne-camille.bazzoli@onisep.fr::d3862162-9506-405b-b8c5-37675601b813" providerId="AD" clId="Web-{192CF302-ADCD-29ED-7005-70239A8B29D3}" dt="2024-11-05T09:26:15.061" v="1" actId="20577"/>
          <ac:spMkLst>
            <pc:docMk/>
            <pc:sldMk cId="2860644101" sldId="285"/>
            <ac:spMk id="5" creationId="{A8304B9A-89DE-F47A-D4CB-12807BDCC924}"/>
          </ac:spMkLst>
        </pc:spChg>
      </pc:sldChg>
      <pc:sldChg chg="modSp">
        <pc:chgData name="BAZZOLI Anne-Camille" userId="S::anne-camille.bazzoli@onisep.fr::d3862162-9506-405b-b8c5-37675601b813" providerId="AD" clId="Web-{192CF302-ADCD-29ED-7005-70239A8B29D3}" dt="2024-11-05T09:27:53.859" v="7" actId="20577"/>
        <pc:sldMkLst>
          <pc:docMk/>
          <pc:sldMk cId="3549412435" sldId="289"/>
        </pc:sldMkLst>
        <pc:spChg chg="mod">
          <ac:chgData name="BAZZOLI Anne-Camille" userId="S::anne-camille.bazzoli@onisep.fr::d3862162-9506-405b-b8c5-37675601b813" providerId="AD" clId="Web-{192CF302-ADCD-29ED-7005-70239A8B29D3}" dt="2024-11-05T09:27:53.859" v="7" actId="20577"/>
          <ac:spMkLst>
            <pc:docMk/>
            <pc:sldMk cId="3549412435" sldId="289"/>
            <ac:spMk id="10" creationId="{BD3BA425-7D81-A9F1-40C8-91E29718516D}"/>
          </ac:spMkLst>
        </pc:spChg>
      </pc:sldChg>
      <pc:sldChg chg="modSp">
        <pc:chgData name="BAZZOLI Anne-Camille" userId="S::anne-camille.bazzoli@onisep.fr::d3862162-9506-405b-b8c5-37675601b813" providerId="AD" clId="Web-{192CF302-ADCD-29ED-7005-70239A8B29D3}" dt="2024-11-05T09:29:59.689" v="32" actId="20577"/>
        <pc:sldMkLst>
          <pc:docMk/>
          <pc:sldMk cId="1053682508" sldId="292"/>
        </pc:sldMkLst>
        <pc:spChg chg="mod">
          <ac:chgData name="BAZZOLI Anne-Camille" userId="S::anne-camille.bazzoli@onisep.fr::d3862162-9506-405b-b8c5-37675601b813" providerId="AD" clId="Web-{192CF302-ADCD-29ED-7005-70239A8B29D3}" dt="2024-11-05T09:29:29.939" v="17" actId="20577"/>
          <ac:spMkLst>
            <pc:docMk/>
            <pc:sldMk cId="1053682508" sldId="292"/>
            <ac:spMk id="15" creationId="{182DE7CE-2869-47B5-B56E-EB79368F2035}"/>
          </ac:spMkLst>
        </pc:spChg>
        <pc:spChg chg="mod">
          <ac:chgData name="BAZZOLI Anne-Camille" userId="S::anne-camille.bazzoli@onisep.fr::d3862162-9506-405b-b8c5-37675601b813" providerId="AD" clId="Web-{192CF302-ADCD-29ED-7005-70239A8B29D3}" dt="2024-11-05T09:29:59.689" v="32" actId="20577"/>
          <ac:spMkLst>
            <pc:docMk/>
            <pc:sldMk cId="1053682508" sldId="292"/>
            <ac:spMk id="16" creationId="{8752E5D9-F1B0-9D6C-0109-D42382786F8E}"/>
          </ac:spMkLst>
        </pc:spChg>
      </pc:sldChg>
    </pc:docChg>
  </pc:docChgLst>
  <pc:docChgLst>
    <pc:chgData name="KANONIDIS Dominique" userId="S::dominique.kanonidis@onisep.fr::29737415-e785-4240-86b9-a84cd84c1dba" providerId="AD" clId="Web-{944D6C1F-6825-4290-B3E1-285D9C0755D2}"/>
    <pc:docChg chg="modSld">
      <pc:chgData name="KANONIDIS Dominique" userId="S::dominique.kanonidis@onisep.fr::29737415-e785-4240-86b9-a84cd84c1dba" providerId="AD" clId="Web-{944D6C1F-6825-4290-B3E1-285D9C0755D2}" dt="2024-11-05T15:23:05.785" v="6" actId="1076"/>
      <pc:docMkLst>
        <pc:docMk/>
      </pc:docMkLst>
      <pc:sldChg chg="modSp">
        <pc:chgData name="KANONIDIS Dominique" userId="S::dominique.kanonidis@onisep.fr::29737415-e785-4240-86b9-a84cd84c1dba" providerId="AD" clId="Web-{944D6C1F-6825-4290-B3E1-285D9C0755D2}" dt="2024-11-05T15:23:05.785" v="6" actId="1076"/>
        <pc:sldMkLst>
          <pc:docMk/>
          <pc:sldMk cId="3787413363" sldId="290"/>
        </pc:sldMkLst>
        <pc:spChg chg="mod">
          <ac:chgData name="KANONIDIS Dominique" userId="S::dominique.kanonidis@onisep.fr::29737415-e785-4240-86b9-a84cd84c1dba" providerId="AD" clId="Web-{944D6C1F-6825-4290-B3E1-285D9C0755D2}" dt="2024-11-05T15:22:51.707" v="0" actId="1076"/>
          <ac:spMkLst>
            <pc:docMk/>
            <pc:sldMk cId="3787413363" sldId="290"/>
            <ac:spMk id="4" creationId="{662CC1A6-1490-E806-562E-0285BA80B850}"/>
          </ac:spMkLst>
        </pc:spChg>
        <pc:picChg chg="mod">
          <ac:chgData name="KANONIDIS Dominique" userId="S::dominique.kanonidis@onisep.fr::29737415-e785-4240-86b9-a84cd84c1dba" providerId="AD" clId="Web-{944D6C1F-6825-4290-B3E1-285D9C0755D2}" dt="2024-11-05T15:23:05.785" v="6" actId="1076"/>
          <ac:picMkLst>
            <pc:docMk/>
            <pc:sldMk cId="3787413363" sldId="290"/>
            <ac:picMk id="7" creationId="{F3054845-1D95-CF5C-5B09-54AF2527C8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6530" tIns="48265" rIns="96530" bIns="48265" numCol="1" anchor="t" anchorCtr="0" compatLnSpc="1">
            <a:prstTxWarp prst="textNoShape">
              <a:avLst/>
            </a:prstTxWarp>
          </a:bodyPr>
          <a:lstStyle>
            <a:lvl1pPr defTabSz="966788">
              <a:defRPr sz="1200" b="0" smtClean="0">
                <a:solidFill>
                  <a:schemeClr val="tx1"/>
                </a:solidFill>
                <a:latin typeface="Times New Roman" pitchFamily="18" charset="0"/>
              </a:defRPr>
            </a:lvl1pPr>
          </a:lstStyle>
          <a:p>
            <a:pPr>
              <a:defRPr/>
            </a:pPr>
            <a:endParaRPr lang="fr-FR"/>
          </a:p>
        </p:txBody>
      </p:sp>
      <p:sp>
        <p:nvSpPr>
          <p:cNvPr id="9219" name="Rectangle 3"/>
          <p:cNvSpPr>
            <a:spLocks noGrp="1" noChangeArrowheads="1"/>
          </p:cNvSpPr>
          <p:nvPr>
            <p:ph type="dt" sz="quarter" idx="1"/>
          </p:nvPr>
        </p:nvSpPr>
        <p:spPr bwMode="auto">
          <a:xfrm>
            <a:off x="3851275" y="0"/>
            <a:ext cx="2946400" cy="496809"/>
          </a:xfrm>
          <a:prstGeom prst="rect">
            <a:avLst/>
          </a:prstGeom>
          <a:noFill/>
          <a:ln w="9525">
            <a:noFill/>
            <a:miter lim="800000"/>
            <a:headEnd/>
            <a:tailEnd/>
          </a:ln>
          <a:effectLst/>
        </p:spPr>
        <p:txBody>
          <a:bodyPr vert="horz" wrap="square" lIns="96530" tIns="48265" rIns="96530" bIns="48265" numCol="1" anchor="t" anchorCtr="0" compatLnSpc="1">
            <a:prstTxWarp prst="textNoShape">
              <a:avLst/>
            </a:prstTxWarp>
          </a:bodyPr>
          <a:lstStyle>
            <a:lvl1pPr algn="r" defTabSz="966788">
              <a:defRPr sz="1200" b="0" smtClean="0">
                <a:solidFill>
                  <a:schemeClr val="tx1"/>
                </a:solidFill>
                <a:latin typeface="Times New Roman" pitchFamily="18" charset="0"/>
              </a:defRPr>
            </a:lvl1pPr>
          </a:lstStyle>
          <a:p>
            <a:pPr>
              <a:defRPr/>
            </a:pPr>
            <a:endParaRPr lang="fr-FR"/>
          </a:p>
        </p:txBody>
      </p:sp>
      <p:sp>
        <p:nvSpPr>
          <p:cNvPr id="9220" name="Rectangle 4"/>
          <p:cNvSpPr>
            <a:spLocks noGrp="1" noChangeArrowheads="1"/>
          </p:cNvSpPr>
          <p:nvPr>
            <p:ph type="ftr" sz="quarter" idx="2"/>
          </p:nvPr>
        </p:nvSpPr>
        <p:spPr bwMode="auto">
          <a:xfrm>
            <a:off x="0" y="9431417"/>
            <a:ext cx="2946400" cy="495221"/>
          </a:xfrm>
          <a:prstGeom prst="rect">
            <a:avLst/>
          </a:prstGeom>
          <a:noFill/>
          <a:ln w="9525">
            <a:noFill/>
            <a:miter lim="800000"/>
            <a:headEnd/>
            <a:tailEnd/>
          </a:ln>
          <a:effectLst/>
        </p:spPr>
        <p:txBody>
          <a:bodyPr vert="horz" wrap="square" lIns="96530" tIns="48265" rIns="96530" bIns="48265" numCol="1" anchor="b" anchorCtr="0" compatLnSpc="1">
            <a:prstTxWarp prst="textNoShape">
              <a:avLst/>
            </a:prstTxWarp>
          </a:bodyPr>
          <a:lstStyle>
            <a:lvl1pPr defTabSz="966788">
              <a:defRPr sz="1200" b="0" smtClean="0">
                <a:solidFill>
                  <a:schemeClr val="tx1"/>
                </a:solidFill>
                <a:latin typeface="Times New Roman" pitchFamily="18" charset="0"/>
              </a:defRPr>
            </a:lvl1pPr>
          </a:lstStyle>
          <a:p>
            <a:pPr>
              <a:defRPr/>
            </a:pPr>
            <a:endParaRPr lang="fr-FR"/>
          </a:p>
        </p:txBody>
      </p:sp>
      <p:sp>
        <p:nvSpPr>
          <p:cNvPr id="9221" name="Rectangle 5"/>
          <p:cNvSpPr>
            <a:spLocks noGrp="1" noChangeArrowheads="1"/>
          </p:cNvSpPr>
          <p:nvPr>
            <p:ph type="sldNum" sz="quarter" idx="3"/>
          </p:nvPr>
        </p:nvSpPr>
        <p:spPr bwMode="auto">
          <a:xfrm>
            <a:off x="3851275" y="9431417"/>
            <a:ext cx="2946400" cy="495221"/>
          </a:xfrm>
          <a:prstGeom prst="rect">
            <a:avLst/>
          </a:prstGeom>
          <a:noFill/>
          <a:ln w="9525">
            <a:noFill/>
            <a:miter lim="800000"/>
            <a:headEnd/>
            <a:tailEnd/>
          </a:ln>
          <a:effectLst/>
        </p:spPr>
        <p:txBody>
          <a:bodyPr vert="horz" wrap="square" lIns="96530" tIns="48265" rIns="96530" bIns="48265" numCol="1" anchor="b" anchorCtr="0" compatLnSpc="1">
            <a:prstTxWarp prst="textNoShape">
              <a:avLst/>
            </a:prstTxWarp>
          </a:bodyPr>
          <a:lstStyle>
            <a:lvl1pPr algn="r" defTabSz="966788">
              <a:defRPr sz="1200" b="0" smtClean="0">
                <a:solidFill>
                  <a:schemeClr val="tx1"/>
                </a:solidFill>
                <a:latin typeface="Times New Roman" pitchFamily="18" charset="0"/>
              </a:defRPr>
            </a:lvl1pPr>
          </a:lstStyle>
          <a:p>
            <a:pPr>
              <a:defRPr/>
            </a:pPr>
            <a:fld id="{8800BB64-E81A-4672-B6CF-251E6F4F46A9}" type="slidenum">
              <a:rPr lang="fr-FR"/>
              <a:pPr>
                <a:defRPr/>
              </a:pPr>
              <a:t>‹N°›</a:t>
            </a:fld>
            <a:endParaRPr lang="fr-FR"/>
          </a:p>
        </p:txBody>
      </p:sp>
    </p:spTree>
    <p:extLst>
      <p:ext uri="{BB962C8B-B14F-4D97-AF65-F5344CB8AC3E}">
        <p14:creationId xmlns:p14="http://schemas.microsoft.com/office/powerpoint/2010/main" val="977788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1" y="0"/>
            <a:ext cx="2970213" cy="533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bg1"/>
                </a:solidFill>
              </a:defRPr>
            </a:lvl1pPr>
          </a:lstStyle>
          <a:p>
            <a:pPr>
              <a:defRPr/>
            </a:pPr>
            <a:endParaRPr lang="fr-FR"/>
          </a:p>
        </p:txBody>
      </p:sp>
      <p:sp>
        <p:nvSpPr>
          <p:cNvPr id="366595" name="Rectangle 3"/>
          <p:cNvSpPr>
            <a:spLocks noGrp="1" noChangeArrowheads="1"/>
          </p:cNvSpPr>
          <p:nvPr>
            <p:ph type="dt" idx="1"/>
          </p:nvPr>
        </p:nvSpPr>
        <p:spPr bwMode="auto">
          <a:xfrm>
            <a:off x="3884613" y="0"/>
            <a:ext cx="2895600" cy="533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bg1"/>
                </a:solidFill>
              </a:defRPr>
            </a:lvl1pPr>
          </a:lstStyle>
          <a:p>
            <a:pPr>
              <a:defRPr/>
            </a:pPr>
            <a:endParaRPr lang="fr-FR"/>
          </a:p>
        </p:txBody>
      </p:sp>
      <p:sp>
        <p:nvSpPr>
          <p:cNvPr id="5124" name="Rectangle 4"/>
          <p:cNvSpPr>
            <a:spLocks noGrp="1" noRot="1" noChangeAspect="1" noChangeArrowheads="1" noTextEdit="1"/>
          </p:cNvSpPr>
          <p:nvPr>
            <p:ph type="sldImg" idx="2"/>
          </p:nvPr>
        </p:nvSpPr>
        <p:spPr bwMode="auto">
          <a:xfrm>
            <a:off x="74613" y="762000"/>
            <a:ext cx="6630987" cy="3730625"/>
          </a:xfrm>
          <a:prstGeom prst="rect">
            <a:avLst/>
          </a:prstGeom>
          <a:noFill/>
          <a:ln w="9525">
            <a:solidFill>
              <a:srgbClr val="000000"/>
            </a:solidFill>
            <a:miter lim="800000"/>
            <a:headEnd/>
            <a:tailEnd/>
          </a:ln>
        </p:spPr>
      </p:sp>
      <p:sp>
        <p:nvSpPr>
          <p:cNvPr id="366597" name="Rectangle 5"/>
          <p:cNvSpPr>
            <a:spLocks noGrp="1" noChangeArrowheads="1"/>
          </p:cNvSpPr>
          <p:nvPr>
            <p:ph type="body" sz="quarter" idx="3"/>
          </p:nvPr>
        </p:nvSpPr>
        <p:spPr bwMode="auto">
          <a:xfrm>
            <a:off x="914401" y="4720471"/>
            <a:ext cx="4951413" cy="44919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66598" name="Rectangle 6"/>
          <p:cNvSpPr>
            <a:spLocks noGrp="1" noChangeArrowheads="1"/>
          </p:cNvSpPr>
          <p:nvPr>
            <p:ph type="ftr" sz="quarter" idx="4"/>
          </p:nvPr>
        </p:nvSpPr>
        <p:spPr bwMode="auto">
          <a:xfrm>
            <a:off x="1" y="9440941"/>
            <a:ext cx="2970213" cy="45712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bg1"/>
                </a:solidFill>
              </a:defRPr>
            </a:lvl1pPr>
          </a:lstStyle>
          <a:p>
            <a:pPr>
              <a:defRPr/>
            </a:pPr>
            <a:endParaRPr lang="fr-FR"/>
          </a:p>
        </p:txBody>
      </p:sp>
      <p:sp>
        <p:nvSpPr>
          <p:cNvPr id="366599" name="Rectangle 7"/>
          <p:cNvSpPr>
            <a:spLocks noGrp="1" noChangeArrowheads="1"/>
          </p:cNvSpPr>
          <p:nvPr>
            <p:ph type="sldNum" sz="quarter" idx="5"/>
          </p:nvPr>
        </p:nvSpPr>
        <p:spPr bwMode="auto">
          <a:xfrm>
            <a:off x="3884613" y="9440941"/>
            <a:ext cx="2895600" cy="45712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bg1"/>
                </a:solidFill>
              </a:defRPr>
            </a:lvl1pPr>
          </a:lstStyle>
          <a:p>
            <a:pPr>
              <a:defRPr/>
            </a:pPr>
            <a:fld id="{ABA4D748-1BFD-4C15-B5AC-DB58F41E6177}" type="slidenum">
              <a:rPr lang="fr-FR"/>
              <a:pPr>
                <a:defRPr/>
              </a:pPr>
              <a:t>‹N°›</a:t>
            </a:fld>
            <a:endParaRPr lang="fr-FR"/>
          </a:p>
        </p:txBody>
      </p:sp>
    </p:spTree>
    <p:extLst>
      <p:ext uri="{BB962C8B-B14F-4D97-AF65-F5344CB8AC3E}">
        <p14:creationId xmlns:p14="http://schemas.microsoft.com/office/powerpoint/2010/main" val="2588823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787260AC-0EAA-42F0-B0FA-33A8501EAC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000" y="2203964"/>
            <a:ext cx="11700000" cy="3897883"/>
          </a:xfrm>
          <a:prstGeom prst="rect">
            <a:avLst/>
          </a:prstGeom>
        </p:spPr>
      </p:pic>
      <p:sp>
        <p:nvSpPr>
          <p:cNvPr id="1328133" name="Rectangle 5"/>
          <p:cNvSpPr>
            <a:spLocks noGrp="1" noChangeArrowheads="1"/>
          </p:cNvSpPr>
          <p:nvPr>
            <p:ph type="ctrTitle" hasCustomPrompt="1"/>
          </p:nvPr>
        </p:nvSpPr>
        <p:spPr>
          <a:xfrm>
            <a:off x="479425" y="2203964"/>
            <a:ext cx="11720332" cy="1008000"/>
          </a:xfrm>
          <a:prstGeom prst="rect">
            <a:avLst/>
          </a:prstGeom>
          <a:noFill/>
          <a:ln w="3175">
            <a:noFill/>
            <a:prstDash val="solid"/>
          </a:ln>
          <a:effectLst/>
        </p:spPr>
        <p:txBody>
          <a:bodyPr lIns="900000" rIns="36000" bIns="36000" anchor="b"/>
          <a:lstStyle>
            <a:lvl1pPr algn="l">
              <a:defRPr sz="3200" b="1" cap="none" spc="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a:t>
            </a:r>
          </a:p>
        </p:txBody>
      </p:sp>
      <p:sp>
        <p:nvSpPr>
          <p:cNvPr id="1328130" name="Rectangle 2"/>
          <p:cNvSpPr>
            <a:spLocks noGrp="1" noChangeArrowheads="1"/>
          </p:cNvSpPr>
          <p:nvPr>
            <p:ph type="subTitle" idx="1" hasCustomPrompt="1"/>
          </p:nvPr>
        </p:nvSpPr>
        <p:spPr>
          <a:xfrm>
            <a:off x="479425" y="3227834"/>
            <a:ext cx="11720332" cy="2600839"/>
          </a:xfrm>
          <a:noFill/>
          <a:ln w="3175">
            <a:noFill/>
            <a:prstDash val="solid"/>
            <a:miter lim="800000"/>
            <a:headEnd/>
            <a:tailEnd/>
          </a:ln>
          <a:effectLst/>
        </p:spPr>
        <p:txBody>
          <a:bodyPr vert="horz" wrap="square" lIns="900000" tIns="36000" rIns="36000" bIns="36000" numCol="1" anchor="t" anchorCtr="0" compatLnSpc="1"/>
          <a:lstStyle>
            <a:lvl1pPr>
              <a:defRPr lang="fr-FR" sz="3200" b="0" cap="none" spc="0" baseline="0" dirty="0">
                <a:ln>
                  <a:noFill/>
                </a:ln>
                <a:effectLst/>
              </a:defRPr>
            </a:lvl1pPr>
          </a:lstStyle>
          <a:p>
            <a:pPr lvl="0">
              <a:spcBef>
                <a:spcPct val="0"/>
              </a:spcBef>
            </a:pPr>
            <a:r>
              <a:rPr lang="fr-FR"/>
              <a:t>Sous-titre de la présentation sur plusieurs lignes si nécessaire….</a:t>
            </a:r>
          </a:p>
        </p:txBody>
      </p:sp>
      <p:sp>
        <p:nvSpPr>
          <p:cNvPr id="7" name="Espace réservé du pied de page 4">
            <a:extLst>
              <a:ext uri="{FF2B5EF4-FFF2-40B4-BE49-F238E27FC236}">
                <a16:creationId xmlns:a16="http://schemas.microsoft.com/office/drawing/2014/main" id="{9F09A82B-E807-40A7-A01F-0EBC7469A969}"/>
              </a:ext>
            </a:extLst>
          </p:cNvPr>
          <p:cNvSpPr>
            <a:spLocks noGrp="1"/>
          </p:cNvSpPr>
          <p:nvPr>
            <p:ph type="ftr" sz="quarter" idx="11"/>
          </p:nvPr>
        </p:nvSpPr>
        <p:spPr>
          <a:xfrm>
            <a:off x="378793" y="6157903"/>
            <a:ext cx="5040000" cy="252000"/>
          </a:xfrm>
          <a:prstGeom prst="rect">
            <a:avLst/>
          </a:prstGeom>
        </p:spPr>
        <p:txBody>
          <a:bodyPr/>
          <a:lstStyle>
            <a:lvl1pPr>
              <a:defRPr sz="800" b="0">
                <a:solidFill>
                  <a:schemeClr val="tx1"/>
                </a:solidFill>
              </a:defRPr>
            </a:lvl1pPr>
          </a:lstStyle>
          <a:p>
            <a:r>
              <a:rPr lang="fr-FR"/>
              <a:t>Nom de la direction ou service / Titre présentation / Date</a:t>
            </a:r>
          </a:p>
        </p:txBody>
      </p:sp>
      <p:pic>
        <p:nvPicPr>
          <p:cNvPr id="10" name="Graphique 9">
            <a:extLst>
              <a:ext uri="{FF2B5EF4-FFF2-40B4-BE49-F238E27FC236}">
                <a16:creationId xmlns:a16="http://schemas.microsoft.com/office/drawing/2014/main" id="{2B82F2E8-765B-4748-B38E-AB9EB38477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2463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078C9F19-CCA4-4947-B1A7-5BA82319AF6B}"/>
              </a:ext>
            </a:extLst>
          </p:cNvPr>
          <p:cNvPicPr preferRelativeResize="0">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4000" y="2934000"/>
            <a:ext cx="8928000" cy="990000"/>
          </a:xfrm>
          <a:prstGeom prst="rect">
            <a:avLst/>
          </a:prstGeom>
        </p:spPr>
      </p:pic>
      <p:sp>
        <p:nvSpPr>
          <p:cNvPr id="1328133" name="Rectangle 5"/>
          <p:cNvSpPr>
            <a:spLocks noGrp="1" noChangeArrowheads="1"/>
          </p:cNvSpPr>
          <p:nvPr>
            <p:ph type="ctrTitle" hasCustomPrompt="1"/>
          </p:nvPr>
        </p:nvSpPr>
        <p:spPr>
          <a:xfrm>
            <a:off x="3647729" y="2420888"/>
            <a:ext cx="8544272" cy="1080000"/>
          </a:xfrm>
          <a:noFill/>
          <a:ln w="3175">
            <a:noFill/>
            <a:prstDash val="solid"/>
          </a:ln>
          <a:effectLst/>
        </p:spPr>
        <p:txBody>
          <a:bodyPr rIns="540000" bIns="36000" anchor="b"/>
          <a:lstStyle>
            <a:lvl1pPr algn="r">
              <a:defRPr sz="2800" b="1" cap="none" spc="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stStyle>
          <a:p>
            <a:r>
              <a:rPr lang="fr-FR"/>
              <a:t>cliquez pour modifier le style du titre</a:t>
            </a:r>
          </a:p>
        </p:txBody>
      </p:sp>
      <p:sp>
        <p:nvSpPr>
          <p:cNvPr id="9" name="Rectangle 2"/>
          <p:cNvSpPr>
            <a:spLocks noGrp="1" noChangeArrowheads="1"/>
          </p:cNvSpPr>
          <p:nvPr>
            <p:ph type="subTitle" idx="1"/>
          </p:nvPr>
        </p:nvSpPr>
        <p:spPr>
          <a:xfrm>
            <a:off x="3647727" y="3535425"/>
            <a:ext cx="8544273" cy="720000"/>
          </a:xfrm>
          <a:noFill/>
          <a:ln>
            <a:noFill/>
          </a:ln>
        </p:spPr>
        <p:txBody>
          <a:bodyPr rIns="540000" anchor="t"/>
          <a:lstStyle>
            <a:lvl1pPr algn="r">
              <a:buNone/>
              <a:defRPr sz="2000" b="0">
                <a:solidFill>
                  <a:schemeClr val="tx1"/>
                </a:solidFill>
                <a:latin typeface="Arial" panose="020B0604020202020204" pitchFamily="34" charset="0"/>
                <a:cs typeface="Arial" panose="020B0604020202020204" pitchFamily="34" charset="0"/>
              </a:defRPr>
            </a:lvl1pPr>
          </a:lstStyle>
          <a:p>
            <a:r>
              <a:rPr lang="fr-FR"/>
              <a:t>Modifiez le style des sous-titres du masque</a:t>
            </a:r>
          </a:p>
        </p:txBody>
      </p:sp>
      <p:pic>
        <p:nvPicPr>
          <p:cNvPr id="3" name="Graphique 2">
            <a:extLst>
              <a:ext uri="{FF2B5EF4-FFF2-40B4-BE49-F238E27FC236}">
                <a16:creationId xmlns:a16="http://schemas.microsoft.com/office/drawing/2014/main" id="{E27589B5-E70E-417B-A62E-6A08B2A326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933700"/>
            <a:ext cx="12192000" cy="990600"/>
          </a:xfrm>
          <a:prstGeom prst="rect">
            <a:avLst/>
          </a:prstGeom>
        </p:spPr>
      </p:pic>
    </p:spTree>
    <p:extLst>
      <p:ext uri="{BB962C8B-B14F-4D97-AF65-F5344CB8AC3E}">
        <p14:creationId xmlns:p14="http://schemas.microsoft.com/office/powerpoint/2010/main" val="274889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192000" y="0"/>
            <a:ext cx="9000000" cy="990000"/>
          </a:xfrm>
          <a:noFill/>
          <a:ln w="3175">
            <a:noFill/>
            <a:miter lim="800000"/>
            <a:headEnd/>
            <a:tailEnd/>
          </a:ln>
        </p:spPr>
        <p:txBody>
          <a:bodyPr vert="horz" wrap="square" lIns="36000" tIns="36000" rIns="540000" bIns="0" numCol="1" anchor="ctr" anchorCtr="0" compatLnSpc="1"/>
          <a:lstStyle>
            <a:lvl1pPr>
              <a:defRPr lang="fr-FR" dirty="0">
                <a:solidFill>
                  <a:schemeClr val="tx1"/>
                </a:solidFill>
              </a:defRPr>
            </a:lvl1pPr>
          </a:lstStyle>
          <a:p>
            <a:pPr lvl="0"/>
            <a:r>
              <a:rPr lang="fr-FR"/>
              <a:t>cliquez pour modifier le style du titre</a:t>
            </a:r>
          </a:p>
        </p:txBody>
      </p:sp>
      <p:sp>
        <p:nvSpPr>
          <p:cNvPr id="6" name="Espace réservé du pied de page 4"/>
          <p:cNvSpPr>
            <a:spLocks noGrp="1"/>
          </p:cNvSpPr>
          <p:nvPr>
            <p:ph type="ftr" sz="quarter" idx="11"/>
          </p:nvPr>
        </p:nvSpPr>
        <p:spPr>
          <a:xfrm>
            <a:off x="672000" y="6453336"/>
            <a:ext cx="5040000" cy="252000"/>
          </a:xfrm>
          <a:prstGeom prst="rect">
            <a:avLst/>
          </a:prstGeom>
        </p:spPr>
        <p:txBody>
          <a:bodyPr/>
          <a:lstStyle>
            <a:lvl1pPr>
              <a:defRPr sz="900" b="0"/>
            </a:lvl1pPr>
          </a:lstStyle>
          <a:p>
            <a:r>
              <a:rPr lang="fr-FR"/>
              <a:t>Nom de la direction ou service / Titre présentation / Date</a:t>
            </a:r>
          </a:p>
        </p:txBody>
      </p:sp>
      <p:sp>
        <p:nvSpPr>
          <p:cNvPr id="8" name="Rectangle 3">
            <a:extLst>
              <a:ext uri="{FF2B5EF4-FFF2-40B4-BE49-F238E27FC236}">
                <a16:creationId xmlns:a16="http://schemas.microsoft.com/office/drawing/2014/main" id="{56C3756C-C361-4CD7-BC65-A19E350A5E9C}"/>
              </a:ext>
            </a:extLst>
          </p:cNvPr>
          <p:cNvSpPr>
            <a:spLocks noGrp="1" noChangeArrowheads="1"/>
          </p:cNvSpPr>
          <p:nvPr>
            <p:ph idx="1" hasCustomPrompt="1"/>
          </p:nvPr>
        </p:nvSpPr>
        <p:spPr bwMode="auto">
          <a:xfrm>
            <a:off x="1464000" y="1449320"/>
            <a:ext cx="10728000" cy="4860000"/>
          </a:xfrm>
          <a:prstGeom prst="rect">
            <a:avLst/>
          </a:prstGeom>
          <a:noFill/>
          <a:ln w="9525">
            <a:noFill/>
            <a:miter lim="800000"/>
            <a:headEnd/>
            <a:tailEnd/>
          </a:ln>
        </p:spPr>
        <p:txBody>
          <a:bodyPr vert="horz" wrap="square" lIns="36000" tIns="36000" rIns="126000" bIns="36000" numCol="1" anchor="t" anchorCtr="0" compatLnSpc="1">
            <a:prstTxWarp prst="textNoShape">
              <a:avLst/>
            </a:prstTxWarp>
          </a:bodyPr>
          <a:lstStyle>
            <a:lvl1pPr>
              <a:defRPr/>
            </a:lvl1pPr>
            <a:lvl2pPr>
              <a:defRPr/>
            </a:lvl2pPr>
            <a:lvl3pPr>
              <a:defRPr/>
            </a:lvl3pPr>
            <a:lvl4pPr>
              <a:defRPr i="1"/>
            </a:lvl4pPr>
            <a:lvl5pPr marL="285750" indent="-285750">
              <a:buFont typeface="Wingdings" panose="05000000000000000000" pitchFamily="2" charset="2"/>
              <a:buChar char="§"/>
              <a:defRPr/>
            </a:lvl5pPr>
          </a:lstStyle>
          <a:p>
            <a:pPr lvl="0"/>
            <a:r>
              <a:rPr lang="fr-FR"/>
              <a:t>Niveau  1</a:t>
            </a:r>
          </a:p>
          <a:p>
            <a:pPr lvl="1"/>
            <a:r>
              <a:rPr lang="fr-FR"/>
              <a:t>Niveau 2</a:t>
            </a:r>
          </a:p>
          <a:p>
            <a:pPr lvl="2"/>
            <a:r>
              <a:rPr lang="fr-FR"/>
              <a:t>Niveau 3</a:t>
            </a:r>
          </a:p>
          <a:p>
            <a:pPr lvl="3"/>
            <a:r>
              <a:rPr lang="fr-FR"/>
              <a:t>Niveau 4</a:t>
            </a:r>
          </a:p>
          <a:p>
            <a:pPr lvl="4"/>
            <a:r>
              <a:rPr lang="fr-FR"/>
              <a:t>Standard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guide id="2" pos="93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192000" y="0"/>
            <a:ext cx="9000000" cy="990000"/>
          </a:xfrm>
        </p:spPr>
        <p:txBody>
          <a:bodyPr/>
          <a:lstStyle/>
          <a:p>
            <a:r>
              <a:rPr lang="fr-FR"/>
              <a:t>cliquez pour modifier le style du titre</a:t>
            </a:r>
          </a:p>
        </p:txBody>
      </p:sp>
      <p:sp>
        <p:nvSpPr>
          <p:cNvPr id="6" name="Espace réservé du pied de page 4">
            <a:extLst>
              <a:ext uri="{FF2B5EF4-FFF2-40B4-BE49-F238E27FC236}">
                <a16:creationId xmlns:a16="http://schemas.microsoft.com/office/drawing/2014/main" id="{C7D204D5-0B28-4C6D-8873-5BC85CF65F3F}"/>
              </a:ext>
            </a:extLst>
          </p:cNvPr>
          <p:cNvSpPr>
            <a:spLocks noGrp="1"/>
          </p:cNvSpPr>
          <p:nvPr>
            <p:ph type="ftr" sz="quarter" idx="11"/>
          </p:nvPr>
        </p:nvSpPr>
        <p:spPr>
          <a:xfrm>
            <a:off x="672000" y="6453336"/>
            <a:ext cx="5040000" cy="252000"/>
          </a:xfrm>
          <a:prstGeom prst="rect">
            <a:avLst/>
          </a:prstGeom>
        </p:spPr>
        <p:txBody>
          <a:bodyPr/>
          <a:lstStyle>
            <a:lvl1pPr>
              <a:defRPr sz="900" b="0"/>
            </a:lvl1pPr>
          </a:lstStyle>
          <a:p>
            <a:r>
              <a:rPr lang="fr-FR"/>
              <a:t>Nom de la direction ou service / Titre présentation /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7" name="Espace réservé du pied de page 4">
            <a:extLst>
              <a:ext uri="{FF2B5EF4-FFF2-40B4-BE49-F238E27FC236}">
                <a16:creationId xmlns:a16="http://schemas.microsoft.com/office/drawing/2014/main" id="{B583F33C-A5BE-4D11-BF25-71AB150835C0}"/>
              </a:ext>
            </a:extLst>
          </p:cNvPr>
          <p:cNvSpPr>
            <a:spLocks noGrp="1"/>
          </p:cNvSpPr>
          <p:nvPr>
            <p:ph type="ftr" sz="quarter" idx="11"/>
          </p:nvPr>
        </p:nvSpPr>
        <p:spPr>
          <a:xfrm>
            <a:off x="672000" y="6453336"/>
            <a:ext cx="5040000" cy="252000"/>
          </a:xfrm>
          <a:prstGeom prst="rect">
            <a:avLst/>
          </a:prstGeom>
        </p:spPr>
        <p:txBody>
          <a:bodyPr/>
          <a:lstStyle>
            <a:lvl1pPr>
              <a:defRPr sz="900" b="0"/>
            </a:lvl1pPr>
          </a:lstStyle>
          <a:p>
            <a:r>
              <a:rPr lang="fr-FR"/>
              <a:t>Nom de la direction ou service / Titre présentation / Date</a:t>
            </a:r>
          </a:p>
        </p:txBody>
      </p:sp>
      <p:pic>
        <p:nvPicPr>
          <p:cNvPr id="11" name="Graphique 10">
            <a:extLst>
              <a:ext uri="{FF2B5EF4-FFF2-40B4-BE49-F238E27FC236}">
                <a16:creationId xmlns:a16="http://schemas.microsoft.com/office/drawing/2014/main" id="{7471C33F-5CB8-4DDC-8F0B-E27C8E995A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990600"/>
          </a:xfrm>
          <a:prstGeom prst="rect">
            <a:avLst/>
          </a:prstGeom>
        </p:spPr>
      </p:pic>
      <p:sp>
        <p:nvSpPr>
          <p:cNvPr id="13" name="Text Box 40">
            <a:extLst>
              <a:ext uri="{FF2B5EF4-FFF2-40B4-BE49-F238E27FC236}">
                <a16:creationId xmlns:a16="http://schemas.microsoft.com/office/drawing/2014/main" id="{18587567-7A8C-45FC-B830-06D1FE814302}"/>
              </a:ext>
            </a:extLst>
          </p:cNvPr>
          <p:cNvSpPr txBox="1">
            <a:spLocks noChangeArrowheads="1"/>
          </p:cNvSpPr>
          <p:nvPr userDrawn="1"/>
        </p:nvSpPr>
        <p:spPr bwMode="auto">
          <a:xfrm>
            <a:off x="11039517" y="6453336"/>
            <a:ext cx="480483" cy="252000"/>
          </a:xfrm>
          <a:prstGeom prst="rect">
            <a:avLst/>
          </a:prstGeom>
          <a:noFill/>
          <a:ln w="3175">
            <a:noFill/>
            <a:miter lim="800000"/>
            <a:headEnd/>
            <a:tailEnd/>
          </a:ln>
          <a:effectLst/>
        </p:spPr>
        <p:txBody>
          <a:bodyPr lIns="36000" tIns="36000" rIns="36000" bIns="36000" anchor="ctr"/>
          <a:lstStyle/>
          <a:p>
            <a:pPr algn="ctr">
              <a:defRPr/>
            </a:pPr>
            <a:fld id="{C7365CEB-87BC-4761-9A24-C12CFCA18F53}" type="slidenum">
              <a:rPr lang="fr-FR" sz="800" b="0">
                <a:solidFill>
                  <a:schemeClr val="tx1"/>
                </a:solidFill>
                <a:latin typeface="Arial" panose="020B0604020202020204" pitchFamily="34" charset="0"/>
                <a:ea typeface="Segoe UI" panose="020B0502040204020203" pitchFamily="34" charset="0"/>
                <a:cs typeface="Arial" panose="020B0604020202020204" pitchFamily="34" charset="0"/>
              </a:rPr>
              <a:pPr algn="ctr">
                <a:defRPr/>
              </a:pPr>
              <a:t>‹N°›</a:t>
            </a:fld>
            <a:endParaRPr lang="fr-FR" sz="800" b="0">
              <a:solidFill>
                <a:schemeClr val="tx1"/>
              </a:solidFill>
              <a:latin typeface="Arial" panose="020B0604020202020204" pitchFamily="34" charset="0"/>
              <a:ea typeface="Segoe UI" panose="020B0502040204020203" pitchFamily="34" charset="0"/>
              <a:cs typeface="Arial" panose="020B0604020202020204" pitchFamily="34" charset="0"/>
            </a:endParaRPr>
          </a:p>
        </p:txBody>
      </p:sp>
      <p:cxnSp>
        <p:nvCxnSpPr>
          <p:cNvPr id="5" name="Connecteur droit 4">
            <a:extLst>
              <a:ext uri="{FF2B5EF4-FFF2-40B4-BE49-F238E27FC236}">
                <a16:creationId xmlns:a16="http://schemas.microsoft.com/office/drawing/2014/main" id="{C7D9C758-65A4-4E24-A424-35F2A57D3FBD}"/>
              </a:ext>
            </a:extLst>
          </p:cNvPr>
          <p:cNvCxnSpPr>
            <a:cxnSpLocks/>
          </p:cNvCxnSpPr>
          <p:nvPr userDrawn="1"/>
        </p:nvCxnSpPr>
        <p:spPr bwMode="auto">
          <a:xfrm>
            <a:off x="672000" y="6381328"/>
            <a:ext cx="11520000" cy="0"/>
          </a:xfrm>
          <a:prstGeom prst="line">
            <a:avLst/>
          </a:prstGeom>
          <a:noFill/>
          <a:ln w="19050" cap="flat" cmpd="sng" algn="ctr">
            <a:solidFill>
              <a:srgbClr val="FFD500"/>
            </a:solidFill>
            <a:prstDash val="solid"/>
            <a:round/>
            <a:headEnd type="none" w="med" len="med"/>
            <a:tailEnd type="none" w="med" len="med"/>
          </a:ln>
          <a:effectLst/>
        </p:spPr>
      </p:cxnSp>
    </p:spTree>
    <p:extLst>
      <p:ext uri="{BB962C8B-B14F-4D97-AF65-F5344CB8AC3E}">
        <p14:creationId xmlns:p14="http://schemas.microsoft.com/office/powerpoint/2010/main" val="44651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Graphique 22">
            <a:extLst>
              <a:ext uri="{FF2B5EF4-FFF2-40B4-BE49-F238E27FC236}">
                <a16:creationId xmlns:a16="http://schemas.microsoft.com/office/drawing/2014/main" id="{76B62AE9-D176-4255-A51B-859E425E90B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6041" y="0"/>
            <a:ext cx="9385959" cy="990000"/>
          </a:xfrm>
          <a:prstGeom prst="rect">
            <a:avLst/>
          </a:prstGeom>
        </p:spPr>
      </p:pic>
      <p:sp>
        <p:nvSpPr>
          <p:cNvPr id="1028" name="Rectangle 53"/>
          <p:cNvSpPr>
            <a:spLocks noGrp="1" noChangeArrowheads="1"/>
          </p:cNvSpPr>
          <p:nvPr>
            <p:ph type="title"/>
          </p:nvPr>
        </p:nvSpPr>
        <p:spPr bwMode="auto">
          <a:xfrm>
            <a:off x="3192000" y="0"/>
            <a:ext cx="9000000" cy="990000"/>
          </a:xfrm>
          <a:prstGeom prst="rect">
            <a:avLst/>
          </a:prstGeom>
          <a:noFill/>
          <a:ln w="3175">
            <a:noFill/>
            <a:miter lim="800000"/>
            <a:headEnd/>
            <a:tailEnd/>
          </a:ln>
        </p:spPr>
        <p:txBody>
          <a:bodyPr vert="horz" wrap="square" lIns="36000" tIns="36000" rIns="540000" bIns="0" numCol="1" anchor="ctr" anchorCtr="0" compatLnSpc="1"/>
          <a:lstStyle/>
          <a:p>
            <a:pPr lvl="0"/>
            <a:endParaRPr lang="fr-FR"/>
          </a:p>
        </p:txBody>
      </p:sp>
      <p:pic>
        <p:nvPicPr>
          <p:cNvPr id="12" name="Graphique 11">
            <a:extLst>
              <a:ext uri="{FF2B5EF4-FFF2-40B4-BE49-F238E27FC236}">
                <a16:creationId xmlns:a16="http://schemas.microsoft.com/office/drawing/2014/main" id="{677E9CAC-DCFC-434D-B2A9-56BD774629B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0" y="0"/>
            <a:ext cx="12204000" cy="991575"/>
          </a:xfrm>
          <a:prstGeom prst="rect">
            <a:avLst/>
          </a:prstGeom>
        </p:spPr>
      </p:pic>
      <p:sp>
        <p:nvSpPr>
          <p:cNvPr id="1026" name="Rectangle 3"/>
          <p:cNvSpPr>
            <a:spLocks noGrp="1" noChangeArrowheads="1"/>
          </p:cNvSpPr>
          <p:nvPr>
            <p:ph type="body" idx="1"/>
          </p:nvPr>
        </p:nvSpPr>
        <p:spPr bwMode="auto">
          <a:xfrm>
            <a:off x="1464000" y="1449320"/>
            <a:ext cx="10728000" cy="4860000"/>
          </a:xfrm>
          <a:prstGeom prst="rect">
            <a:avLst/>
          </a:prstGeom>
          <a:noFill/>
          <a:ln w="9525">
            <a:noFill/>
            <a:miter lim="800000"/>
            <a:headEnd/>
            <a:tailEnd/>
          </a:ln>
        </p:spPr>
        <p:txBody>
          <a:bodyPr vert="horz" wrap="square" lIns="36000" tIns="36000" rIns="540000" bIns="360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a:t>
            </a:r>
          </a:p>
          <a:p>
            <a:pPr lvl="3"/>
            <a:r>
              <a:rPr lang="fr-FR"/>
              <a:t>Quatrième niveau</a:t>
            </a:r>
          </a:p>
          <a:p>
            <a:pPr lvl="3"/>
            <a:r>
              <a:rPr lang="fr-FR"/>
              <a:t>Standard</a:t>
            </a:r>
          </a:p>
          <a:p>
            <a:pPr lvl="4"/>
            <a:r>
              <a:rPr lang="fr-FR"/>
              <a:t>Tabulation</a:t>
            </a:r>
          </a:p>
        </p:txBody>
      </p:sp>
      <p:sp>
        <p:nvSpPr>
          <p:cNvPr id="309288" name="Text Box 40"/>
          <p:cNvSpPr txBox="1">
            <a:spLocks noChangeArrowheads="1"/>
          </p:cNvSpPr>
          <p:nvPr/>
        </p:nvSpPr>
        <p:spPr bwMode="auto">
          <a:xfrm>
            <a:off x="11039517" y="6453336"/>
            <a:ext cx="480483" cy="252000"/>
          </a:xfrm>
          <a:prstGeom prst="rect">
            <a:avLst/>
          </a:prstGeom>
          <a:noFill/>
          <a:ln w="3175">
            <a:noFill/>
            <a:miter lim="800000"/>
            <a:headEnd/>
            <a:tailEnd/>
          </a:ln>
          <a:effectLst/>
        </p:spPr>
        <p:txBody>
          <a:bodyPr lIns="36000" tIns="36000" rIns="36000" bIns="36000" anchor="ctr"/>
          <a:lstStyle/>
          <a:p>
            <a:pPr algn="ctr">
              <a:defRPr/>
            </a:pPr>
            <a:fld id="{C7365CEB-87BC-4761-9A24-C12CFCA18F53}" type="slidenum">
              <a:rPr lang="fr-FR" sz="800" b="0">
                <a:solidFill>
                  <a:schemeClr val="tx1"/>
                </a:solidFill>
                <a:latin typeface="Arial" panose="020B0604020202020204" pitchFamily="34" charset="0"/>
                <a:ea typeface="Segoe UI" panose="020B0502040204020203" pitchFamily="34" charset="0"/>
                <a:cs typeface="Arial" panose="020B0604020202020204" pitchFamily="34" charset="0"/>
              </a:rPr>
              <a:pPr algn="ctr">
                <a:defRPr/>
              </a:pPr>
              <a:t>‹N°›</a:t>
            </a:fld>
            <a:endParaRPr lang="fr-FR" sz="800" b="0">
              <a:solidFill>
                <a:schemeClr val="tx1"/>
              </a:solidFill>
              <a:latin typeface="Arial" panose="020B0604020202020204" pitchFamily="34" charset="0"/>
              <a:ea typeface="Segoe UI" panose="020B0502040204020203"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A50D10C9-15F2-4498-8C89-72EFFA9D4949}"/>
              </a:ext>
            </a:extLst>
          </p:cNvPr>
          <p:cNvCxnSpPr>
            <a:cxnSpLocks/>
          </p:cNvCxnSpPr>
          <p:nvPr userDrawn="1"/>
        </p:nvCxnSpPr>
        <p:spPr bwMode="auto">
          <a:xfrm>
            <a:off x="672000" y="6381328"/>
            <a:ext cx="11520000" cy="0"/>
          </a:xfrm>
          <a:prstGeom prst="line">
            <a:avLst/>
          </a:prstGeom>
          <a:noFill/>
          <a:ln w="19050" cap="flat" cmpd="sng" algn="ctr">
            <a:solidFill>
              <a:srgbClr val="FFD500"/>
            </a:solidFill>
            <a:prstDash val="solid"/>
            <a:round/>
            <a:headEnd type="none" w="med" len="med"/>
            <a:tailEnd type="none" w="med" len="med"/>
          </a:ln>
          <a:effectLst/>
        </p:spPr>
      </p:cxnSp>
      <p:sp>
        <p:nvSpPr>
          <p:cNvPr id="28" name="Espace réservé du pied de page 4">
            <a:extLst>
              <a:ext uri="{FF2B5EF4-FFF2-40B4-BE49-F238E27FC236}">
                <a16:creationId xmlns:a16="http://schemas.microsoft.com/office/drawing/2014/main" id="{24323F82-0C85-4FAC-841D-EA4211E0FEC3}"/>
              </a:ext>
            </a:extLst>
          </p:cNvPr>
          <p:cNvSpPr>
            <a:spLocks noGrp="1"/>
          </p:cNvSpPr>
          <p:nvPr>
            <p:ph type="ftr" sz="quarter" idx="3"/>
          </p:nvPr>
        </p:nvSpPr>
        <p:spPr>
          <a:xfrm>
            <a:off x="672000" y="6453336"/>
            <a:ext cx="5040000" cy="252000"/>
          </a:xfrm>
          <a:prstGeom prst="rect">
            <a:avLst/>
          </a:prstGeom>
        </p:spPr>
        <p:txBody>
          <a:bodyPr/>
          <a:lstStyle>
            <a:lvl1pPr>
              <a:defRPr sz="900" b="0"/>
            </a:lvl1pPr>
          </a:lstStyle>
          <a:p>
            <a:r>
              <a:rPr lang="fr-FR"/>
              <a:t>Nom de la direction ou service / Titre présentation / Date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697" r:id="rId3"/>
    <p:sldLayoutId id="2147483699" r:id="rId4"/>
    <p:sldLayoutId id="214748370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rtl="0" eaLnBrk="1" fontAlgn="base" hangingPunct="1">
        <a:spcBef>
          <a:spcPct val="0"/>
        </a:spcBef>
        <a:spcAft>
          <a:spcPct val="0"/>
        </a:spcAft>
        <a:defRPr lang="fr-FR" sz="2800" b="1" cap="none" spc="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2pPr>
      <a:lvl3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3pPr>
      <a:lvl4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4pPr>
      <a:lvl5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5pPr>
      <a:lvl6pPr marL="457200" algn="r" rtl="0" eaLnBrk="1" fontAlgn="base" hangingPunct="1">
        <a:spcBef>
          <a:spcPct val="0"/>
        </a:spcBef>
        <a:spcAft>
          <a:spcPct val="0"/>
        </a:spcAft>
        <a:defRPr sz="2000" b="1">
          <a:solidFill>
            <a:srgbClr val="333399"/>
          </a:solidFill>
          <a:latin typeface="Verdana" pitchFamily="34" charset="0"/>
        </a:defRPr>
      </a:lvl6pPr>
      <a:lvl7pPr marL="914400" algn="r" rtl="0" eaLnBrk="1" fontAlgn="base" hangingPunct="1">
        <a:spcBef>
          <a:spcPct val="0"/>
        </a:spcBef>
        <a:spcAft>
          <a:spcPct val="0"/>
        </a:spcAft>
        <a:defRPr sz="2000" b="1">
          <a:solidFill>
            <a:srgbClr val="333399"/>
          </a:solidFill>
          <a:latin typeface="Verdana" pitchFamily="34" charset="0"/>
        </a:defRPr>
      </a:lvl7pPr>
      <a:lvl8pPr marL="1371600" algn="r" rtl="0" eaLnBrk="1" fontAlgn="base" hangingPunct="1">
        <a:spcBef>
          <a:spcPct val="0"/>
        </a:spcBef>
        <a:spcAft>
          <a:spcPct val="0"/>
        </a:spcAft>
        <a:defRPr sz="2000" b="1">
          <a:solidFill>
            <a:srgbClr val="333399"/>
          </a:solidFill>
          <a:latin typeface="Verdana" pitchFamily="34" charset="0"/>
        </a:defRPr>
      </a:lvl8pPr>
      <a:lvl9pPr marL="1828800" algn="r" rtl="0" eaLnBrk="1" fontAlgn="base" hangingPunct="1">
        <a:spcBef>
          <a:spcPct val="0"/>
        </a:spcBef>
        <a:spcAft>
          <a:spcPct val="0"/>
        </a:spcAft>
        <a:defRPr sz="2000" b="1">
          <a:solidFill>
            <a:srgbClr val="333399"/>
          </a:solidFill>
          <a:latin typeface="Verdana" pitchFamily="34" charset="0"/>
        </a:defRPr>
      </a:lvl9pPr>
    </p:titleStyle>
    <p:bodyStyle>
      <a:lvl1pPr marL="0" indent="0" algn="l" defTabSz="358775" rtl="0" eaLnBrk="1" fontAlgn="base" hangingPunct="1">
        <a:spcBef>
          <a:spcPct val="20000"/>
        </a:spcBef>
        <a:spcAft>
          <a:spcPct val="0"/>
        </a:spcAft>
        <a:buClrTx/>
        <a:buFont typeface="Wingdings" pitchFamily="2" charset="2"/>
        <a:buNone/>
        <a:tabLst>
          <a:tab pos="2879725" algn="l"/>
          <a:tab pos="2959100" algn="dec"/>
        </a:tabLst>
        <a:defRPr lang="fr-FR" sz="2400" b="1" dirty="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indent="0" algn="l" defTabSz="449263" rtl="0" eaLnBrk="1" fontAlgn="base" hangingPunct="1">
        <a:spcBef>
          <a:spcPts val="300"/>
        </a:spcBef>
        <a:spcAft>
          <a:spcPct val="0"/>
        </a:spcAft>
        <a:buClr>
          <a:schemeClr val="accent3"/>
        </a:buClr>
        <a:buFont typeface="Wingdings" pitchFamily="2" charset="2"/>
        <a:buNone/>
        <a:tabLst>
          <a:tab pos="2960688" algn="dec"/>
        </a:tabLst>
        <a:defRPr lang="fr-FR" sz="2000" dirty="0">
          <a:solidFill>
            <a:schemeClr val="tx1"/>
          </a:solidFill>
          <a:latin typeface="Arial" panose="020B0604020202020204" pitchFamily="34" charset="0"/>
          <a:ea typeface="Arial" panose="020B0604020202020204" pitchFamily="34" charset="0"/>
          <a:cs typeface="Arial" panose="020B0604020202020204" pitchFamily="34" charset="0"/>
        </a:defRPr>
      </a:lvl2pPr>
      <a:lvl3pPr marL="0" indent="0" algn="l" defTabSz="449263" rtl="0" eaLnBrk="1" fontAlgn="base" hangingPunct="1">
        <a:spcBef>
          <a:spcPts val="300"/>
        </a:spcBef>
        <a:spcAft>
          <a:spcPct val="0"/>
        </a:spcAft>
        <a:buClr>
          <a:schemeClr val="accent3"/>
        </a:buClr>
        <a:buSzPct val="125000"/>
        <a:buFont typeface="Segoe UI" panose="020B0502040204020203" pitchFamily="34" charset="0"/>
        <a:buNone/>
        <a:tabLst>
          <a:tab pos="2960688" algn="dec"/>
        </a:tabLst>
        <a:defRPr lang="fr-FR" sz="1800" dirty="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0" indent="0" algn="l" defTabSz="449263" rtl="0" eaLnBrk="1" fontAlgn="base" hangingPunct="1">
        <a:spcBef>
          <a:spcPts val="300"/>
        </a:spcBef>
        <a:spcAft>
          <a:spcPct val="0"/>
        </a:spcAft>
        <a:buClr>
          <a:srgbClr val="ED0379"/>
        </a:buClr>
        <a:buFont typeface="Wingdings" pitchFamily="2" charset="2"/>
        <a:buNone/>
        <a:tabLst>
          <a:tab pos="2960688" algn="dec"/>
        </a:tabLst>
        <a:defRPr lang="fr-FR" sz="1400" dirty="0" smtClean="0">
          <a:solidFill>
            <a:schemeClr val="tx1"/>
          </a:solidFill>
          <a:latin typeface="Arial" panose="020B0604020202020204" pitchFamily="34" charset="0"/>
          <a:ea typeface="Arial Unicode MS" pitchFamily="34" charset="-128"/>
          <a:cs typeface="Arial" panose="020B0604020202020204" pitchFamily="34" charset="0"/>
        </a:defRPr>
      </a:lvl4pPr>
      <a:lvl5pPr marL="180000" indent="-180000" algn="l" defTabSz="449263" rtl="0" eaLnBrk="1" fontAlgn="base" hangingPunct="1">
        <a:spcBef>
          <a:spcPts val="300"/>
        </a:spcBef>
        <a:spcAft>
          <a:spcPct val="0"/>
        </a:spcAft>
        <a:buClrTx/>
        <a:buFont typeface="Wingdings" panose="05000000000000000000" pitchFamily="2" charset="2"/>
        <a:buChar char="§"/>
        <a:tabLst>
          <a:tab pos="2960688" algn="dec"/>
        </a:tabLst>
        <a:defRPr lang="fr-FR" sz="1400" b="0" dirty="0">
          <a:solidFill>
            <a:schemeClr val="tx1"/>
          </a:solidFill>
          <a:latin typeface="Arial" panose="020B0604020202020204" pitchFamily="34" charset="0"/>
          <a:ea typeface="Arial Unicode MS" pitchFamily="34" charset="-128"/>
          <a:cs typeface="Arial" panose="020B0604020202020204" pitchFamily="34" charset="0"/>
        </a:defRPr>
      </a:lvl5pPr>
      <a:lvl6pPr marL="3235325" indent="0" algn="l" defTabSz="449263" rtl="0" eaLnBrk="1" fontAlgn="base" hangingPunct="1">
        <a:spcBef>
          <a:spcPts val="0"/>
        </a:spcBef>
        <a:spcAft>
          <a:spcPct val="0"/>
        </a:spcAft>
        <a:buNone/>
        <a:tabLst>
          <a:tab pos="2960688" algn="dec"/>
        </a:tabLst>
        <a:defRPr sz="2200">
          <a:solidFill>
            <a:schemeClr val="tx1"/>
          </a:solidFill>
          <a:latin typeface="Arial" panose="020B0604020202020204" pitchFamily="34" charset="0"/>
          <a:cs typeface="Arial" panose="020B0604020202020204" pitchFamily="34" charset="0"/>
        </a:defRPr>
      </a:lvl6pPr>
      <a:lvl7pPr marL="3921125" indent="-228600" algn="l" defTabSz="449263" rtl="0" eaLnBrk="1" fontAlgn="base" hangingPunct="1">
        <a:spcBef>
          <a:spcPct val="20000"/>
        </a:spcBef>
        <a:spcAft>
          <a:spcPct val="0"/>
        </a:spcAft>
        <a:buChar char="»"/>
        <a:tabLst>
          <a:tab pos="2960688" algn="dec"/>
        </a:tabLst>
        <a:defRPr sz="1200">
          <a:solidFill>
            <a:schemeClr val="tx1"/>
          </a:solidFill>
          <a:latin typeface="Times New Roman" pitchFamily="18" charset="0"/>
        </a:defRPr>
      </a:lvl7pPr>
      <a:lvl8pPr marL="4378325" indent="-228600" algn="l" defTabSz="449263" rtl="0" eaLnBrk="1" fontAlgn="base" hangingPunct="1">
        <a:spcBef>
          <a:spcPct val="20000"/>
        </a:spcBef>
        <a:spcAft>
          <a:spcPct val="0"/>
        </a:spcAft>
        <a:buChar char="»"/>
        <a:tabLst>
          <a:tab pos="2960688" algn="dec"/>
        </a:tabLst>
        <a:defRPr sz="1200">
          <a:solidFill>
            <a:schemeClr val="tx1"/>
          </a:solidFill>
          <a:latin typeface="Times New Roman" pitchFamily="18" charset="0"/>
        </a:defRPr>
      </a:lvl8pPr>
      <a:lvl9pPr marL="4835525" indent="-228600" algn="l" defTabSz="449263" rtl="0" eaLnBrk="1" fontAlgn="base" hangingPunct="1">
        <a:spcBef>
          <a:spcPct val="20000"/>
        </a:spcBef>
        <a:spcAft>
          <a:spcPct val="0"/>
        </a:spcAft>
        <a:buChar char="»"/>
        <a:tabLst>
          <a:tab pos="2960688" algn="dec"/>
        </a:tabLst>
        <a:defRPr sz="12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umentation.onisep.fr/"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6BF04-5D6F-48C0-A5D1-B31844BFF48F}"/>
              </a:ext>
            </a:extLst>
          </p:cNvPr>
          <p:cNvSpPr>
            <a:spLocks noGrp="1"/>
          </p:cNvSpPr>
          <p:nvPr>
            <p:ph type="ctrTitle"/>
          </p:nvPr>
        </p:nvSpPr>
        <p:spPr/>
        <p:txBody>
          <a:bodyPr/>
          <a:lstStyle/>
          <a:p>
            <a:r>
              <a:rPr lang="fr-FR"/>
              <a:t>ONISEPDOC</a:t>
            </a:r>
          </a:p>
        </p:txBody>
      </p:sp>
      <p:sp>
        <p:nvSpPr>
          <p:cNvPr id="3" name="Sous-titre 2">
            <a:extLst>
              <a:ext uri="{FF2B5EF4-FFF2-40B4-BE49-F238E27FC236}">
                <a16:creationId xmlns:a16="http://schemas.microsoft.com/office/drawing/2014/main" id="{EE1AFC1B-D50A-4472-BD98-316E654089EF}"/>
              </a:ext>
            </a:extLst>
          </p:cNvPr>
          <p:cNvSpPr>
            <a:spLocks noGrp="1"/>
          </p:cNvSpPr>
          <p:nvPr>
            <p:ph type="subTitle" idx="1"/>
          </p:nvPr>
        </p:nvSpPr>
        <p:spPr/>
        <p:txBody>
          <a:bodyPr/>
          <a:lstStyle/>
          <a:p>
            <a:r>
              <a:rPr lang="fr-FR"/>
              <a:t>Un portail documentaire pour les EPLE</a:t>
            </a:r>
          </a:p>
        </p:txBody>
      </p:sp>
    </p:spTree>
    <p:extLst>
      <p:ext uri="{BB962C8B-B14F-4D97-AF65-F5344CB8AC3E}">
        <p14:creationId xmlns:p14="http://schemas.microsoft.com/office/powerpoint/2010/main" val="331258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049E9-B31B-24D7-0FA2-1A22897F139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3D57AD-AA34-546F-3396-1A23AEE316A1}"/>
              </a:ext>
            </a:extLst>
          </p:cNvPr>
          <p:cNvSpPr>
            <a:spLocks noGrp="1"/>
          </p:cNvSpPr>
          <p:nvPr>
            <p:ph type="title"/>
          </p:nvPr>
        </p:nvSpPr>
        <p:spPr/>
        <p:txBody>
          <a:bodyPr/>
          <a:lstStyle/>
          <a:p>
            <a:r>
              <a:rPr lang="fr-FR">
                <a:latin typeface="Arial"/>
                <a:cs typeface="Arial"/>
              </a:rPr>
              <a:t> Orientation en région</a:t>
            </a:r>
          </a:p>
        </p:txBody>
      </p:sp>
      <p:sp>
        <p:nvSpPr>
          <p:cNvPr id="4" name="Espace réservé du pied de page 3">
            <a:extLst>
              <a:ext uri="{FF2B5EF4-FFF2-40B4-BE49-F238E27FC236}">
                <a16:creationId xmlns:a16="http://schemas.microsoft.com/office/drawing/2014/main" id="{A5C50A20-6CEF-B13B-41E5-E2C42E696ECF}"/>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6" name="ZoneTexte 5">
            <a:extLst>
              <a:ext uri="{FF2B5EF4-FFF2-40B4-BE49-F238E27FC236}">
                <a16:creationId xmlns:a16="http://schemas.microsoft.com/office/drawing/2014/main" id="{DF6F6D97-DC5C-A459-6A61-EF75E68B20C4}"/>
              </a:ext>
            </a:extLst>
          </p:cNvPr>
          <p:cNvSpPr txBox="1"/>
          <p:nvPr/>
        </p:nvSpPr>
        <p:spPr>
          <a:xfrm>
            <a:off x="479376" y="1334728"/>
            <a:ext cx="2376264" cy="1152128"/>
          </a:xfrm>
          <a:prstGeom prst="rect">
            <a:avLst/>
          </a:prstGeom>
          <a:noFill/>
        </p:spPr>
        <p:txBody>
          <a:bodyPr wrap="square" lIns="36000" tIns="36000" rIns="36000" bIns="36000" rtlCol="0" anchor="ctr">
            <a:spAutoFit/>
          </a:bodyPr>
          <a:lstStyle/>
          <a:p>
            <a:pPr algn="ctr"/>
            <a:endParaRPr lang="fr-FR" sz="1200" b="0">
              <a:solidFill>
                <a:srgbClr val="798085"/>
              </a:solidFill>
              <a:latin typeface="+mn-lt"/>
            </a:endParaRPr>
          </a:p>
        </p:txBody>
      </p:sp>
      <p:sp>
        <p:nvSpPr>
          <p:cNvPr id="10" name="ZoneTexte 9">
            <a:extLst>
              <a:ext uri="{FF2B5EF4-FFF2-40B4-BE49-F238E27FC236}">
                <a16:creationId xmlns:a16="http://schemas.microsoft.com/office/drawing/2014/main" id="{69608D56-13F7-97E0-06A6-9704B5554089}"/>
              </a:ext>
            </a:extLst>
          </p:cNvPr>
          <p:cNvSpPr txBox="1"/>
          <p:nvPr/>
        </p:nvSpPr>
        <p:spPr>
          <a:xfrm>
            <a:off x="5527520" y="1988839"/>
            <a:ext cx="6151273" cy="996033"/>
          </a:xfrm>
          <a:prstGeom prst="rect">
            <a:avLst/>
          </a:prstGeom>
          <a:noFill/>
        </p:spPr>
        <p:txBody>
          <a:bodyPr wrap="square" lIns="36000" tIns="36000" rIns="36000" bIns="36000" rtlCol="0" anchor="ctr">
            <a:spAutoFit/>
          </a:bodyPr>
          <a:lstStyle/>
          <a:p>
            <a:r>
              <a:rPr lang="fr-FR" sz="2000" b="0">
                <a:solidFill>
                  <a:schemeClr val="tx1"/>
                </a:solidFill>
                <a:latin typeface="Arial"/>
                <a:cs typeface="Arial"/>
              </a:rPr>
              <a:t>Depuis votre profil, retrouvez l’inventaire des guides « Après la 3</a:t>
            </a:r>
            <a:r>
              <a:rPr lang="fr-FR" sz="2000" b="0" baseline="30000">
                <a:solidFill>
                  <a:schemeClr val="tx1"/>
                </a:solidFill>
                <a:latin typeface="Arial"/>
                <a:cs typeface="Arial"/>
              </a:rPr>
              <a:t>e »</a:t>
            </a:r>
            <a:r>
              <a:rPr lang="fr-FR" sz="2000" b="0">
                <a:solidFill>
                  <a:schemeClr val="tx1"/>
                </a:solidFill>
                <a:latin typeface="Arial"/>
                <a:cs typeface="Arial"/>
              </a:rPr>
              <a:t> et  « Après le bac » réalisés par les régions.</a:t>
            </a:r>
          </a:p>
        </p:txBody>
      </p:sp>
      <p:pic>
        <p:nvPicPr>
          <p:cNvPr id="5" name="Image 4">
            <a:extLst>
              <a:ext uri="{FF2B5EF4-FFF2-40B4-BE49-F238E27FC236}">
                <a16:creationId xmlns:a16="http://schemas.microsoft.com/office/drawing/2014/main" id="{C41CE7D8-0BCB-087D-5540-23E7D1332EBA}"/>
              </a:ext>
            </a:extLst>
          </p:cNvPr>
          <p:cNvPicPr>
            <a:picLocks noChangeAspect="1"/>
          </p:cNvPicPr>
          <p:nvPr/>
        </p:nvPicPr>
        <p:blipFill>
          <a:blip r:embed="rId2"/>
          <a:stretch>
            <a:fillRect/>
          </a:stretch>
        </p:blipFill>
        <p:spPr>
          <a:xfrm>
            <a:off x="523200" y="1644552"/>
            <a:ext cx="4664880" cy="4376479"/>
          </a:xfrm>
          <a:prstGeom prst="rect">
            <a:avLst/>
          </a:prstGeom>
          <a:ln>
            <a:solidFill>
              <a:srgbClr val="333333"/>
            </a:solidFill>
          </a:ln>
        </p:spPr>
      </p:pic>
    </p:spTree>
    <p:extLst>
      <p:ext uri="{BB962C8B-B14F-4D97-AF65-F5344CB8AC3E}">
        <p14:creationId xmlns:p14="http://schemas.microsoft.com/office/powerpoint/2010/main" val="99968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1FE4E-D7D2-2681-BE07-8E00BF069F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69DE335-221E-BFF4-45F7-91015C183FDD}"/>
              </a:ext>
            </a:extLst>
          </p:cNvPr>
          <p:cNvSpPr>
            <a:spLocks noGrp="1"/>
          </p:cNvSpPr>
          <p:nvPr>
            <p:ph type="title"/>
          </p:nvPr>
        </p:nvSpPr>
        <p:spPr/>
        <p:txBody>
          <a:bodyPr/>
          <a:lstStyle/>
          <a:p>
            <a:r>
              <a:rPr lang="fr-FR">
                <a:latin typeface="Arial"/>
                <a:cs typeface="Arial"/>
              </a:rPr>
              <a:t>La revue de presse</a:t>
            </a:r>
          </a:p>
        </p:txBody>
      </p:sp>
      <p:sp>
        <p:nvSpPr>
          <p:cNvPr id="4" name="Espace réservé du pied de page 3">
            <a:extLst>
              <a:ext uri="{FF2B5EF4-FFF2-40B4-BE49-F238E27FC236}">
                <a16:creationId xmlns:a16="http://schemas.microsoft.com/office/drawing/2014/main" id="{A152C697-9DF9-9033-0415-639BCBB48BB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OnisepDoc _ nov.2024</a:t>
            </a:r>
            <a:endParaRPr lang="fr-FR"/>
          </a:p>
        </p:txBody>
      </p:sp>
      <p:sp>
        <p:nvSpPr>
          <p:cNvPr id="6" name="ZoneTexte 5">
            <a:extLst>
              <a:ext uri="{FF2B5EF4-FFF2-40B4-BE49-F238E27FC236}">
                <a16:creationId xmlns:a16="http://schemas.microsoft.com/office/drawing/2014/main" id="{48C8B88C-E56F-B5C9-800A-78AD0D374198}"/>
              </a:ext>
            </a:extLst>
          </p:cNvPr>
          <p:cNvSpPr txBox="1"/>
          <p:nvPr/>
        </p:nvSpPr>
        <p:spPr>
          <a:xfrm>
            <a:off x="479376" y="1334728"/>
            <a:ext cx="2376264" cy="1152128"/>
          </a:xfrm>
          <a:prstGeom prst="rect">
            <a:avLst/>
          </a:prstGeom>
          <a:noFill/>
        </p:spPr>
        <p:txBody>
          <a:bodyPr wrap="square" lIns="36000" tIns="36000" rIns="36000" bIns="36000" rtlCol="0" anchor="ctr">
            <a:spAutoFit/>
          </a:bodyPr>
          <a:lstStyle/>
          <a:p>
            <a:pPr algn="ctr"/>
            <a:endParaRPr lang="fr-FR" sz="1200" b="0">
              <a:solidFill>
                <a:srgbClr val="798085"/>
              </a:solidFill>
              <a:latin typeface="+mn-lt"/>
            </a:endParaRPr>
          </a:p>
        </p:txBody>
      </p:sp>
      <p:sp>
        <p:nvSpPr>
          <p:cNvPr id="10" name="ZoneTexte 9">
            <a:extLst>
              <a:ext uri="{FF2B5EF4-FFF2-40B4-BE49-F238E27FC236}">
                <a16:creationId xmlns:a16="http://schemas.microsoft.com/office/drawing/2014/main" id="{3EBAF2A7-8C6D-7168-BED4-5DBA2DA35E84}"/>
              </a:ext>
            </a:extLst>
          </p:cNvPr>
          <p:cNvSpPr txBox="1"/>
          <p:nvPr/>
        </p:nvSpPr>
        <p:spPr>
          <a:xfrm>
            <a:off x="4799198" y="2249346"/>
            <a:ext cx="6151273" cy="1611586"/>
          </a:xfrm>
          <a:prstGeom prst="rect">
            <a:avLst/>
          </a:prstGeom>
          <a:noFill/>
        </p:spPr>
        <p:txBody>
          <a:bodyPr wrap="square" lIns="36000" tIns="36000" rIns="36000" bIns="36000" rtlCol="0" anchor="ctr">
            <a:spAutoFit/>
          </a:bodyPr>
          <a:lstStyle/>
          <a:p>
            <a:r>
              <a:rPr lang="fr-FR" sz="2000" b="0" dirty="0">
                <a:solidFill>
                  <a:schemeClr val="tx1"/>
                </a:solidFill>
                <a:latin typeface="Arial"/>
                <a:cs typeface="Arial"/>
              </a:rPr>
              <a:t>Cette revue presse est réalisée par les documentalistes de l’Onisep qui sélectionnent, traitent des articles des grands quotidiens et hebdomadaires nationaux, mais également des revues ou des sites spécialisés.</a:t>
            </a:r>
            <a:endParaRPr lang="fr-FR" dirty="0">
              <a:solidFill>
                <a:schemeClr val="tx1"/>
              </a:solidFill>
            </a:endParaRPr>
          </a:p>
        </p:txBody>
      </p:sp>
      <p:pic>
        <p:nvPicPr>
          <p:cNvPr id="7" name="Image 6">
            <a:extLst>
              <a:ext uri="{FF2B5EF4-FFF2-40B4-BE49-F238E27FC236}">
                <a16:creationId xmlns:a16="http://schemas.microsoft.com/office/drawing/2014/main" id="{6A96C714-8BBE-741A-9A53-44695E60B800}"/>
              </a:ext>
            </a:extLst>
          </p:cNvPr>
          <p:cNvPicPr>
            <a:picLocks noChangeAspect="1"/>
          </p:cNvPicPr>
          <p:nvPr/>
        </p:nvPicPr>
        <p:blipFill>
          <a:blip r:embed="rId2"/>
          <a:stretch>
            <a:fillRect/>
          </a:stretch>
        </p:blipFill>
        <p:spPr>
          <a:xfrm>
            <a:off x="925795" y="1184900"/>
            <a:ext cx="3391372" cy="5073535"/>
          </a:xfrm>
          <a:prstGeom prst="rect">
            <a:avLst/>
          </a:prstGeom>
          <a:ln>
            <a:solidFill>
              <a:srgbClr val="333333"/>
            </a:solidFill>
          </a:ln>
        </p:spPr>
      </p:pic>
    </p:spTree>
    <p:extLst>
      <p:ext uri="{BB962C8B-B14F-4D97-AF65-F5344CB8AC3E}">
        <p14:creationId xmlns:p14="http://schemas.microsoft.com/office/powerpoint/2010/main" val="41584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8D977-935C-DAB7-838D-30264C06E5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4B9485F-0592-A2C8-955B-1206B963C258}"/>
              </a:ext>
            </a:extLst>
          </p:cNvPr>
          <p:cNvSpPr>
            <a:spLocks noGrp="1"/>
          </p:cNvSpPr>
          <p:nvPr>
            <p:ph type="title"/>
          </p:nvPr>
        </p:nvSpPr>
        <p:spPr/>
        <p:txBody>
          <a:bodyPr/>
          <a:lstStyle/>
          <a:p>
            <a:r>
              <a:rPr lang="fr-FR">
                <a:latin typeface="Arial"/>
                <a:cs typeface="Arial"/>
              </a:rPr>
              <a:t>Nos dossiers d’actu</a:t>
            </a:r>
          </a:p>
        </p:txBody>
      </p:sp>
      <p:sp>
        <p:nvSpPr>
          <p:cNvPr id="4" name="Espace réservé du pied de page 3">
            <a:extLst>
              <a:ext uri="{FF2B5EF4-FFF2-40B4-BE49-F238E27FC236}">
                <a16:creationId xmlns:a16="http://schemas.microsoft.com/office/drawing/2014/main" id="{B1F6DF94-7229-13E1-609E-36FB8F752C57}"/>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6" name="ZoneTexte 5">
            <a:extLst>
              <a:ext uri="{FF2B5EF4-FFF2-40B4-BE49-F238E27FC236}">
                <a16:creationId xmlns:a16="http://schemas.microsoft.com/office/drawing/2014/main" id="{FE01462C-4BD8-73B8-F404-B34411EC41DB}"/>
              </a:ext>
            </a:extLst>
          </p:cNvPr>
          <p:cNvSpPr txBox="1"/>
          <p:nvPr/>
        </p:nvSpPr>
        <p:spPr>
          <a:xfrm>
            <a:off x="479376" y="1334728"/>
            <a:ext cx="2376264" cy="1152128"/>
          </a:xfrm>
          <a:prstGeom prst="rect">
            <a:avLst/>
          </a:prstGeom>
          <a:noFill/>
        </p:spPr>
        <p:txBody>
          <a:bodyPr wrap="square" lIns="36000" tIns="36000" rIns="36000" bIns="36000" rtlCol="0" anchor="ctr">
            <a:spAutoFit/>
          </a:bodyPr>
          <a:lstStyle/>
          <a:p>
            <a:pPr algn="ctr"/>
            <a:endParaRPr lang="fr-FR" sz="1200" b="0">
              <a:solidFill>
                <a:srgbClr val="798085"/>
              </a:solidFill>
              <a:latin typeface="+mn-lt"/>
            </a:endParaRPr>
          </a:p>
        </p:txBody>
      </p:sp>
      <p:sp>
        <p:nvSpPr>
          <p:cNvPr id="10" name="ZoneTexte 9">
            <a:extLst>
              <a:ext uri="{FF2B5EF4-FFF2-40B4-BE49-F238E27FC236}">
                <a16:creationId xmlns:a16="http://schemas.microsoft.com/office/drawing/2014/main" id="{BD3BA425-7D81-A9F1-40C8-91E29718516D}"/>
              </a:ext>
            </a:extLst>
          </p:cNvPr>
          <p:cNvSpPr txBox="1"/>
          <p:nvPr/>
        </p:nvSpPr>
        <p:spPr>
          <a:xfrm>
            <a:off x="4509416" y="1874929"/>
            <a:ext cx="6151273" cy="1611586"/>
          </a:xfrm>
          <a:prstGeom prst="rect">
            <a:avLst/>
          </a:prstGeom>
          <a:noFill/>
        </p:spPr>
        <p:txBody>
          <a:bodyPr wrap="square" lIns="36000" tIns="36000" rIns="36000" bIns="36000" rtlCol="0" anchor="ctr">
            <a:spAutoFit/>
          </a:bodyPr>
          <a:lstStyle/>
          <a:p>
            <a:r>
              <a:rPr lang="fr-FR" sz="2000" b="0" dirty="0">
                <a:solidFill>
                  <a:schemeClr val="tx1"/>
                </a:solidFill>
                <a:latin typeface="Arial"/>
                <a:cs typeface="Arial"/>
              </a:rPr>
              <a:t>Ces dossiers thématiques sont en lien avec l’actualité en cours sur le système éducatif, les secteurs d'activité, les métiers ou les débouchés. Nos dossiers d'actu comportent une synthèse et une sélection de ressources traitées par les documentalistes.</a:t>
            </a:r>
            <a:endParaRPr lang="fr-FR" sz="2000" dirty="0">
              <a:solidFill>
                <a:schemeClr val="tx1"/>
              </a:solidFill>
              <a:cs typeface="Arial" charset="0"/>
            </a:endParaRPr>
          </a:p>
        </p:txBody>
      </p:sp>
      <p:pic>
        <p:nvPicPr>
          <p:cNvPr id="5" name="Image 4">
            <a:extLst>
              <a:ext uri="{FF2B5EF4-FFF2-40B4-BE49-F238E27FC236}">
                <a16:creationId xmlns:a16="http://schemas.microsoft.com/office/drawing/2014/main" id="{4D0E4E98-EE0B-DF59-1FB8-F5561E90FA85}"/>
              </a:ext>
            </a:extLst>
          </p:cNvPr>
          <p:cNvPicPr>
            <a:picLocks noChangeAspect="1"/>
          </p:cNvPicPr>
          <p:nvPr/>
        </p:nvPicPr>
        <p:blipFill>
          <a:blip r:embed="rId2"/>
          <a:stretch>
            <a:fillRect/>
          </a:stretch>
        </p:blipFill>
        <p:spPr>
          <a:xfrm>
            <a:off x="1078212" y="1389029"/>
            <a:ext cx="2564398" cy="4665278"/>
          </a:xfrm>
          <a:prstGeom prst="rect">
            <a:avLst/>
          </a:prstGeom>
          <a:ln>
            <a:solidFill>
              <a:srgbClr val="333333"/>
            </a:solidFill>
          </a:ln>
        </p:spPr>
      </p:pic>
    </p:spTree>
    <p:extLst>
      <p:ext uri="{BB962C8B-B14F-4D97-AF65-F5344CB8AC3E}">
        <p14:creationId xmlns:p14="http://schemas.microsoft.com/office/powerpoint/2010/main" val="354941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a:xfrm>
            <a:off x="3192000" y="0"/>
            <a:ext cx="9000000" cy="990000"/>
          </a:xfrm>
        </p:spPr>
        <p:txBody>
          <a:bodyPr/>
          <a:lstStyle/>
          <a:p>
            <a:r>
              <a:rPr lang="fr-FR" b="1">
                <a:latin typeface="Arial"/>
                <a:cs typeface="Arial"/>
              </a:rPr>
              <a:t>Rechercher des publications Onisep dans </a:t>
            </a:r>
            <a:r>
              <a:rPr lang="fr-FR">
                <a:latin typeface="Arial"/>
                <a:cs typeface="Arial"/>
              </a:rPr>
              <a:t>le Kiosque</a:t>
            </a:r>
            <a:endParaRPr lang="fr-FR" b="1">
              <a:latin typeface="Arial"/>
              <a:cs typeface="Arial"/>
            </a:endParaRP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5" name="ZoneTexte 4">
            <a:extLst>
              <a:ext uri="{FF2B5EF4-FFF2-40B4-BE49-F238E27FC236}">
                <a16:creationId xmlns:a16="http://schemas.microsoft.com/office/drawing/2014/main" id="{48CD0965-7D5F-70E8-4B38-58507850D5E1}"/>
              </a:ext>
            </a:extLst>
          </p:cNvPr>
          <p:cNvSpPr txBox="1"/>
          <p:nvPr/>
        </p:nvSpPr>
        <p:spPr>
          <a:xfrm>
            <a:off x="4399841" y="2022813"/>
            <a:ext cx="7471569" cy="3181246"/>
          </a:xfrm>
          <a:prstGeom prst="rect">
            <a:avLst/>
          </a:prstGeom>
          <a:noFill/>
        </p:spPr>
        <p:txBody>
          <a:bodyPr wrap="square" lIns="36000" tIns="36000" rIns="36000" bIns="36000" rtlCol="0" anchor="ctr">
            <a:spAutoFit/>
          </a:bodyPr>
          <a:lstStyle/>
          <a:p>
            <a:r>
              <a:rPr lang="fr-FR" b="0">
                <a:solidFill>
                  <a:schemeClr val="tx1"/>
                </a:solidFill>
                <a:latin typeface="Arial"/>
                <a:cs typeface="Arial"/>
              </a:rPr>
              <a:t>Cette rubrique permet de retrouver facilement via un moteur dédié et des filtres toutes les publications Onisep nationales classées selon les thématiques du Kiosque.</a:t>
            </a:r>
            <a:endParaRPr lang="fr-FR">
              <a:solidFill>
                <a:schemeClr val="tx1"/>
              </a:solidFill>
              <a:cs typeface="Arial" charset="0"/>
            </a:endParaRPr>
          </a:p>
          <a:p>
            <a:r>
              <a:rPr lang="fr-FR" b="0">
                <a:solidFill>
                  <a:schemeClr val="tx1"/>
                </a:solidFill>
                <a:latin typeface="Arial"/>
                <a:cs typeface="Arial"/>
              </a:rPr>
              <a:t> </a:t>
            </a:r>
            <a:endParaRPr lang="fr-FR" b="0">
              <a:solidFill>
                <a:schemeClr val="tx1"/>
              </a:solidFill>
              <a:cs typeface="Arial"/>
            </a:endParaRPr>
          </a:p>
          <a:p>
            <a:pPr defTabSz="457200" fontAlgn="auto">
              <a:spcBef>
                <a:spcPts val="0"/>
              </a:spcBef>
              <a:spcAft>
                <a:spcPts val="0"/>
              </a:spcAft>
              <a:defRPr/>
            </a:pPr>
            <a:r>
              <a:rPr lang="fr-FR" b="0">
                <a:solidFill>
                  <a:schemeClr val="tx1"/>
                </a:solidFill>
                <a:latin typeface="Arial"/>
                <a:cs typeface="Arial"/>
              </a:rPr>
              <a:t>Avec votre compte lecteur, vous êtes informés des nouvelles parutions via les newsletters « Nouvelles publications du kiosque ». </a:t>
            </a:r>
          </a:p>
          <a:p>
            <a:pPr defTabSz="457200">
              <a:spcBef>
                <a:spcPts val="0"/>
              </a:spcBef>
              <a:spcAft>
                <a:spcPts val="0"/>
              </a:spcAft>
              <a:defRPr/>
            </a:pPr>
            <a:endParaRPr lang="fr-FR" b="0">
              <a:solidFill>
                <a:schemeClr val="tx1"/>
              </a:solidFill>
              <a:latin typeface="Arial"/>
              <a:cs typeface="Arial"/>
            </a:endParaRPr>
          </a:p>
          <a:p>
            <a:pPr defTabSz="457200">
              <a:spcBef>
                <a:spcPts val="0"/>
              </a:spcBef>
              <a:spcAft>
                <a:spcPts val="0"/>
              </a:spcAft>
              <a:defRPr/>
            </a:pPr>
            <a:r>
              <a:rPr lang="fr-FR" b="0">
                <a:solidFill>
                  <a:schemeClr val="tx1"/>
                </a:solidFill>
                <a:latin typeface="Arial"/>
                <a:cs typeface="Arial"/>
              </a:rPr>
              <a:t>La Newsletter « kiosque complet », envoyée deux fois par an, liste  toutes les ressources du kiosque.</a:t>
            </a:r>
            <a:endParaRPr lang="fr-FR">
              <a:solidFill>
                <a:schemeClr val="tx1"/>
              </a:solidFill>
              <a:cs typeface="Arial"/>
            </a:endParaRPr>
          </a:p>
          <a:p>
            <a:endParaRPr lang="fr-FR" sz="2000" b="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000" b="0">
              <a:solidFill>
                <a:schemeClr val="tx1"/>
              </a:solidFill>
            </a:endParaRPr>
          </a:p>
        </p:txBody>
      </p:sp>
      <p:pic>
        <p:nvPicPr>
          <p:cNvPr id="7" name="Image 6">
            <a:extLst>
              <a:ext uri="{FF2B5EF4-FFF2-40B4-BE49-F238E27FC236}">
                <a16:creationId xmlns:a16="http://schemas.microsoft.com/office/drawing/2014/main" id="{84D78087-5079-69F8-E1CB-523B27A02F4B}"/>
              </a:ext>
            </a:extLst>
          </p:cNvPr>
          <p:cNvPicPr>
            <a:picLocks noChangeAspect="1"/>
          </p:cNvPicPr>
          <p:nvPr/>
        </p:nvPicPr>
        <p:blipFill>
          <a:blip r:embed="rId2"/>
          <a:stretch>
            <a:fillRect/>
          </a:stretch>
        </p:blipFill>
        <p:spPr>
          <a:xfrm>
            <a:off x="320590" y="1485224"/>
            <a:ext cx="3843524" cy="4460909"/>
          </a:xfrm>
          <a:prstGeom prst="rect">
            <a:avLst/>
          </a:prstGeom>
          <a:ln>
            <a:solidFill>
              <a:srgbClr val="333333"/>
            </a:solidFill>
          </a:ln>
        </p:spPr>
      </p:pic>
    </p:spTree>
    <p:extLst>
      <p:ext uri="{BB962C8B-B14F-4D97-AF65-F5344CB8AC3E}">
        <p14:creationId xmlns:p14="http://schemas.microsoft.com/office/powerpoint/2010/main" val="26703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p:txBody>
          <a:bodyPr/>
          <a:lstStyle/>
          <a:p>
            <a:r>
              <a:rPr lang="fr-FR">
                <a:latin typeface="Arial"/>
                <a:cs typeface="Arial"/>
              </a:rPr>
              <a:t>Gérer ses abonnements aux sélections thématiques (1/3)</a:t>
            </a:r>
            <a:endParaRPr lang="fr-FR" b="1">
              <a:latin typeface="Arial"/>
              <a:cs typeface="Arial"/>
            </a:endParaRP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3" name="ZoneTexte 2">
            <a:extLst>
              <a:ext uri="{FF2B5EF4-FFF2-40B4-BE49-F238E27FC236}">
                <a16:creationId xmlns:a16="http://schemas.microsoft.com/office/drawing/2014/main" id="{A7070107-6A49-195A-0AD1-6F8B4BC2D2E4}"/>
              </a:ext>
            </a:extLst>
          </p:cNvPr>
          <p:cNvSpPr txBox="1"/>
          <p:nvPr/>
        </p:nvSpPr>
        <p:spPr>
          <a:xfrm>
            <a:off x="672000" y="1433088"/>
            <a:ext cx="8262138" cy="934478"/>
          </a:xfrm>
          <a:prstGeom prst="rect">
            <a:avLst/>
          </a:prstGeom>
          <a:noFill/>
        </p:spPr>
        <p:txBody>
          <a:bodyPr wrap="square" lIns="36000" tIns="36000" rIns="36000" bIns="36000" rtlCol="0" anchor="ctr">
            <a:spAutoFit/>
          </a:bodyPr>
          <a:lstStyle/>
          <a:p>
            <a:r>
              <a:rPr lang="fr-FR" sz="2000" b="0">
                <a:solidFill>
                  <a:schemeClr val="tx1"/>
                </a:solidFill>
                <a:latin typeface="Arial"/>
                <a:cs typeface="Arial"/>
              </a:rPr>
              <a:t>Depuis la rubrique « Abonnez-vous à nos sélections thématiques  » </a:t>
            </a:r>
            <a:endParaRPr lang="fr-FR" b="0">
              <a:solidFill>
                <a:schemeClr val="tx1"/>
              </a:solidFill>
              <a:latin typeface="Arial"/>
              <a:cs typeface="Arial"/>
            </a:endParaRPr>
          </a:p>
          <a:p>
            <a:endParaRPr lang="fr-FR" b="0">
              <a:solidFill>
                <a:srgbClr val="798085"/>
              </a:solidFill>
              <a:latin typeface="+mn-lt"/>
            </a:endParaRPr>
          </a:p>
          <a:p>
            <a:endParaRPr lang="fr-FR" b="0">
              <a:solidFill>
                <a:srgbClr val="798085"/>
              </a:solidFill>
              <a:latin typeface="+mn-lt"/>
            </a:endParaRPr>
          </a:p>
        </p:txBody>
      </p:sp>
      <p:pic>
        <p:nvPicPr>
          <p:cNvPr id="7" name="Image 6">
            <a:extLst>
              <a:ext uri="{FF2B5EF4-FFF2-40B4-BE49-F238E27FC236}">
                <a16:creationId xmlns:a16="http://schemas.microsoft.com/office/drawing/2014/main" id="{CAB1F29A-33AB-9CDA-2D28-BE0C91998685}"/>
              </a:ext>
            </a:extLst>
          </p:cNvPr>
          <p:cNvPicPr>
            <a:picLocks noChangeAspect="1"/>
          </p:cNvPicPr>
          <p:nvPr/>
        </p:nvPicPr>
        <p:blipFill>
          <a:blip r:embed="rId2"/>
          <a:stretch>
            <a:fillRect/>
          </a:stretch>
        </p:blipFill>
        <p:spPr>
          <a:xfrm>
            <a:off x="672000" y="3062712"/>
            <a:ext cx="2990850" cy="2362200"/>
          </a:xfrm>
          <a:prstGeom prst="rect">
            <a:avLst/>
          </a:prstGeom>
          <a:ln>
            <a:solidFill>
              <a:srgbClr val="002060"/>
            </a:solidFill>
          </a:ln>
        </p:spPr>
      </p:pic>
      <p:pic>
        <p:nvPicPr>
          <p:cNvPr id="11" name="Image 10">
            <a:extLst>
              <a:ext uri="{FF2B5EF4-FFF2-40B4-BE49-F238E27FC236}">
                <a16:creationId xmlns:a16="http://schemas.microsoft.com/office/drawing/2014/main" id="{10A5BAD8-371D-85B8-A640-10C5EC6FE5E1}"/>
              </a:ext>
            </a:extLst>
          </p:cNvPr>
          <p:cNvPicPr>
            <a:picLocks noChangeAspect="1"/>
          </p:cNvPicPr>
          <p:nvPr/>
        </p:nvPicPr>
        <p:blipFill>
          <a:blip r:embed="rId3"/>
          <a:stretch>
            <a:fillRect/>
          </a:stretch>
        </p:blipFill>
        <p:spPr>
          <a:xfrm>
            <a:off x="7553909" y="3140827"/>
            <a:ext cx="3885404" cy="2114734"/>
          </a:xfrm>
          <a:prstGeom prst="rect">
            <a:avLst/>
          </a:prstGeom>
          <a:ln>
            <a:solidFill>
              <a:srgbClr val="030381"/>
            </a:solidFill>
          </a:ln>
        </p:spPr>
      </p:pic>
      <p:pic>
        <p:nvPicPr>
          <p:cNvPr id="13" name="Image 12">
            <a:extLst>
              <a:ext uri="{FF2B5EF4-FFF2-40B4-BE49-F238E27FC236}">
                <a16:creationId xmlns:a16="http://schemas.microsoft.com/office/drawing/2014/main" id="{499FCA3E-1497-C588-7F72-C225A1AEB27D}"/>
              </a:ext>
            </a:extLst>
          </p:cNvPr>
          <p:cNvPicPr>
            <a:picLocks noChangeAspect="1"/>
          </p:cNvPicPr>
          <p:nvPr/>
        </p:nvPicPr>
        <p:blipFill>
          <a:blip r:embed="rId4"/>
          <a:stretch>
            <a:fillRect/>
          </a:stretch>
        </p:blipFill>
        <p:spPr>
          <a:xfrm>
            <a:off x="4099969" y="3066000"/>
            <a:ext cx="2989654" cy="2286367"/>
          </a:xfrm>
          <a:prstGeom prst="rect">
            <a:avLst/>
          </a:prstGeom>
          <a:ln>
            <a:solidFill>
              <a:srgbClr val="002060"/>
            </a:solidFill>
          </a:ln>
        </p:spPr>
      </p:pic>
      <p:pic>
        <p:nvPicPr>
          <p:cNvPr id="16" name="Image 15">
            <a:extLst>
              <a:ext uri="{FF2B5EF4-FFF2-40B4-BE49-F238E27FC236}">
                <a16:creationId xmlns:a16="http://schemas.microsoft.com/office/drawing/2014/main" id="{25ACA2ED-D2BC-0174-144D-0E983EFED673}"/>
              </a:ext>
            </a:extLst>
          </p:cNvPr>
          <p:cNvPicPr>
            <a:picLocks noChangeAspect="1"/>
          </p:cNvPicPr>
          <p:nvPr/>
        </p:nvPicPr>
        <p:blipFill>
          <a:blip r:embed="rId5"/>
          <a:stretch>
            <a:fillRect/>
          </a:stretch>
        </p:blipFill>
        <p:spPr>
          <a:xfrm>
            <a:off x="7553909" y="5481059"/>
            <a:ext cx="2726155" cy="652807"/>
          </a:xfrm>
          <a:prstGeom prst="rect">
            <a:avLst/>
          </a:prstGeom>
          <a:ln>
            <a:solidFill>
              <a:srgbClr val="030381"/>
            </a:solidFill>
          </a:ln>
        </p:spPr>
      </p:pic>
      <p:sp>
        <p:nvSpPr>
          <p:cNvPr id="17" name="ZoneTexte 16">
            <a:extLst>
              <a:ext uri="{FF2B5EF4-FFF2-40B4-BE49-F238E27FC236}">
                <a16:creationId xmlns:a16="http://schemas.microsoft.com/office/drawing/2014/main" id="{04DABC94-B2A9-4805-2D62-6AE669E40AED}"/>
              </a:ext>
            </a:extLst>
          </p:cNvPr>
          <p:cNvSpPr txBox="1"/>
          <p:nvPr/>
        </p:nvSpPr>
        <p:spPr>
          <a:xfrm>
            <a:off x="671095" y="2456256"/>
            <a:ext cx="2998223" cy="318924"/>
          </a:xfrm>
          <a:prstGeom prst="rect">
            <a:avLst/>
          </a:prstGeom>
          <a:noFill/>
        </p:spPr>
        <p:txBody>
          <a:bodyPr wrap="square" lIns="36000" tIns="36000" rIns="36000" bIns="36000" rtlCol="0" anchor="ctr">
            <a:spAutoFit/>
          </a:bodyPr>
          <a:lstStyle/>
          <a:p>
            <a:pPr algn="ctr"/>
            <a:r>
              <a:rPr lang="fr-FR" sz="1600" b="0">
                <a:solidFill>
                  <a:schemeClr val="tx1"/>
                </a:solidFill>
                <a:latin typeface="Arial"/>
                <a:cs typeface="Arial"/>
              </a:rPr>
              <a:t>1. Cliquez sur « Se connecter </a:t>
            </a:r>
            <a:r>
              <a:rPr lang="fr-FR" sz="1600" b="0">
                <a:solidFill>
                  <a:schemeClr val="tx1"/>
                </a:solidFill>
                <a:latin typeface="+mn-lt"/>
              </a:rPr>
              <a:t>»</a:t>
            </a:r>
          </a:p>
        </p:txBody>
      </p:sp>
      <p:sp>
        <p:nvSpPr>
          <p:cNvPr id="18" name="ZoneTexte 17">
            <a:extLst>
              <a:ext uri="{FF2B5EF4-FFF2-40B4-BE49-F238E27FC236}">
                <a16:creationId xmlns:a16="http://schemas.microsoft.com/office/drawing/2014/main" id="{F0F445B3-D628-B7BD-483C-DA9CD78BB935}"/>
              </a:ext>
            </a:extLst>
          </p:cNvPr>
          <p:cNvSpPr txBox="1"/>
          <p:nvPr/>
        </p:nvSpPr>
        <p:spPr>
          <a:xfrm>
            <a:off x="3984110" y="2396215"/>
            <a:ext cx="2805718" cy="318924"/>
          </a:xfrm>
          <a:prstGeom prst="rect">
            <a:avLst/>
          </a:prstGeom>
          <a:noFill/>
        </p:spPr>
        <p:txBody>
          <a:bodyPr wrap="square" lIns="36000" tIns="36000" rIns="36000" bIns="36000" rtlCol="0" anchor="ctr">
            <a:spAutoFit/>
          </a:bodyPr>
          <a:lstStyle/>
          <a:p>
            <a:pPr algn="ctr"/>
            <a:r>
              <a:rPr lang="fr-FR" sz="1600" b="0">
                <a:solidFill>
                  <a:schemeClr val="tx1"/>
                </a:solidFill>
                <a:latin typeface="Arial"/>
                <a:cs typeface="Arial"/>
              </a:rPr>
              <a:t>2</a:t>
            </a:r>
            <a:r>
              <a:rPr lang="fr-FR" sz="1200" b="0">
                <a:solidFill>
                  <a:schemeClr val="tx1"/>
                </a:solidFill>
                <a:latin typeface="Arial"/>
                <a:cs typeface="Arial"/>
              </a:rPr>
              <a:t>. </a:t>
            </a:r>
            <a:r>
              <a:rPr lang="fr-FR" sz="1600" b="0">
                <a:solidFill>
                  <a:schemeClr val="tx1"/>
                </a:solidFill>
                <a:latin typeface="Arial"/>
                <a:cs typeface="Arial"/>
              </a:rPr>
              <a:t>Identifiez-vous</a:t>
            </a:r>
          </a:p>
        </p:txBody>
      </p:sp>
      <p:sp>
        <p:nvSpPr>
          <p:cNvPr id="19" name="ZoneTexte 18">
            <a:extLst>
              <a:ext uri="{FF2B5EF4-FFF2-40B4-BE49-F238E27FC236}">
                <a16:creationId xmlns:a16="http://schemas.microsoft.com/office/drawing/2014/main" id="{050B829D-9925-4115-D155-5ACF28804BD5}"/>
              </a:ext>
            </a:extLst>
          </p:cNvPr>
          <p:cNvSpPr txBox="1"/>
          <p:nvPr/>
        </p:nvSpPr>
        <p:spPr>
          <a:xfrm>
            <a:off x="7297125" y="2333403"/>
            <a:ext cx="4398972" cy="565146"/>
          </a:xfrm>
          <a:prstGeom prst="rect">
            <a:avLst/>
          </a:prstGeom>
          <a:noFill/>
        </p:spPr>
        <p:txBody>
          <a:bodyPr wrap="square" lIns="36000" tIns="36000" rIns="36000" bIns="36000" rtlCol="0" anchor="ctr">
            <a:spAutoFit/>
          </a:bodyPr>
          <a:lstStyle/>
          <a:p>
            <a:pPr algn="ctr"/>
            <a:r>
              <a:rPr lang="fr-FR" sz="1600" b="0">
                <a:solidFill>
                  <a:schemeClr val="tx1"/>
                </a:solidFill>
                <a:latin typeface="Arial"/>
                <a:cs typeface="Arial"/>
              </a:rPr>
              <a:t>3. Cochez les thématiques qui vous intéressent et cliquez sur « Enregistrer »</a:t>
            </a:r>
            <a:r>
              <a:rPr lang="fr-FR" sz="1600" b="0">
                <a:solidFill>
                  <a:srgbClr val="798085"/>
                </a:solidFill>
                <a:latin typeface="Arial"/>
                <a:cs typeface="Arial"/>
              </a:rPr>
              <a:t> </a:t>
            </a:r>
          </a:p>
        </p:txBody>
      </p:sp>
    </p:spTree>
    <p:extLst>
      <p:ext uri="{BB962C8B-B14F-4D97-AF65-F5344CB8AC3E}">
        <p14:creationId xmlns:p14="http://schemas.microsoft.com/office/powerpoint/2010/main" val="102581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9D6CD-3D02-C8D0-C374-8734C4CB48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EC8930-96AE-7B2C-BED0-A484DDD91F0D}"/>
              </a:ext>
            </a:extLst>
          </p:cNvPr>
          <p:cNvSpPr>
            <a:spLocks noGrp="1"/>
          </p:cNvSpPr>
          <p:nvPr>
            <p:ph type="title"/>
          </p:nvPr>
        </p:nvSpPr>
        <p:spPr/>
        <p:txBody>
          <a:bodyPr/>
          <a:lstStyle/>
          <a:p>
            <a:r>
              <a:rPr lang="fr-FR"/>
              <a:t>Gérer ses abonnements aux Sélections thématiques (2/3)</a:t>
            </a:r>
            <a:endParaRPr lang="fr-FR" b="1">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662CC1A6-1490-E806-562E-0285BA80B850}"/>
              </a:ext>
            </a:extLst>
          </p:cNvPr>
          <p:cNvSpPr>
            <a:spLocks noGrp="1"/>
          </p:cNvSpPr>
          <p:nvPr>
            <p:ph type="ftr" sz="quarter" idx="11"/>
          </p:nvPr>
        </p:nvSpPr>
        <p:spPr>
          <a:xfrm>
            <a:off x="616949" y="6571949"/>
            <a:ext cx="3596211" cy="284084"/>
          </a:xfrm>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3" name="ZoneTexte 2">
            <a:extLst>
              <a:ext uri="{FF2B5EF4-FFF2-40B4-BE49-F238E27FC236}">
                <a16:creationId xmlns:a16="http://schemas.microsoft.com/office/drawing/2014/main" id="{C0F81998-504B-A44E-BFBA-497B6F8EBE1B}"/>
              </a:ext>
            </a:extLst>
          </p:cNvPr>
          <p:cNvSpPr txBox="1"/>
          <p:nvPr/>
        </p:nvSpPr>
        <p:spPr>
          <a:xfrm>
            <a:off x="357207" y="1408879"/>
            <a:ext cx="4536504" cy="1211476"/>
          </a:xfrm>
          <a:prstGeom prst="rect">
            <a:avLst/>
          </a:prstGeom>
          <a:noFill/>
        </p:spPr>
        <p:txBody>
          <a:bodyPr wrap="square" lIns="36000" tIns="36000" rIns="36000" bIns="36000" rtlCol="0" anchor="ctr">
            <a:spAutoFit/>
          </a:bodyPr>
          <a:lstStyle/>
          <a:p>
            <a:r>
              <a:rPr lang="fr-FR" sz="2000" b="0">
                <a:solidFill>
                  <a:schemeClr val="tx1"/>
                </a:solidFill>
                <a:latin typeface="Arial"/>
                <a:cs typeface="Arial"/>
              </a:rPr>
              <a:t>Depuis son Compte lecteur</a:t>
            </a:r>
          </a:p>
          <a:p>
            <a:r>
              <a:rPr lang="fr-FR" b="0">
                <a:solidFill>
                  <a:srgbClr val="798085"/>
                </a:solidFill>
                <a:latin typeface="+mn-lt"/>
              </a:rPr>
              <a:t> </a:t>
            </a:r>
          </a:p>
          <a:p>
            <a:endParaRPr lang="fr-FR" b="0">
              <a:solidFill>
                <a:srgbClr val="798085"/>
              </a:solidFill>
              <a:latin typeface="+mn-lt"/>
            </a:endParaRPr>
          </a:p>
          <a:p>
            <a:endParaRPr lang="fr-FR" b="0">
              <a:solidFill>
                <a:srgbClr val="798085"/>
              </a:solidFill>
              <a:latin typeface="+mn-lt"/>
            </a:endParaRPr>
          </a:p>
        </p:txBody>
      </p:sp>
      <p:sp>
        <p:nvSpPr>
          <p:cNvPr id="8" name="ZoneTexte 7">
            <a:extLst>
              <a:ext uri="{FF2B5EF4-FFF2-40B4-BE49-F238E27FC236}">
                <a16:creationId xmlns:a16="http://schemas.microsoft.com/office/drawing/2014/main" id="{50B2F1B6-8621-01E9-13E0-F6094D7EEA75}"/>
              </a:ext>
            </a:extLst>
          </p:cNvPr>
          <p:cNvSpPr txBox="1"/>
          <p:nvPr/>
        </p:nvSpPr>
        <p:spPr>
          <a:xfrm>
            <a:off x="357207" y="2091138"/>
            <a:ext cx="6270479" cy="349702"/>
          </a:xfrm>
          <a:prstGeom prst="rect">
            <a:avLst/>
          </a:prstGeom>
          <a:noFill/>
        </p:spPr>
        <p:txBody>
          <a:bodyPr wrap="square" lIns="36000" tIns="36000" rIns="36000" bIns="36000" rtlCol="0" anchor="ctr">
            <a:spAutoFit/>
          </a:bodyPr>
          <a:lstStyle/>
          <a:p>
            <a:r>
              <a:rPr lang="fr-FR" b="0">
                <a:solidFill>
                  <a:schemeClr val="tx1"/>
                </a:solidFill>
                <a:latin typeface="Arial"/>
                <a:cs typeface="Arial"/>
              </a:rPr>
              <a:t>1. Sur la page d’accueil, cliquez sur « Se connecter » </a:t>
            </a:r>
            <a:endParaRPr lang="fr-FR" sz="1200">
              <a:solidFill>
                <a:schemeClr val="tx1"/>
              </a:solidFill>
              <a:latin typeface="Arial"/>
              <a:cs typeface="Arial"/>
            </a:endParaRPr>
          </a:p>
        </p:txBody>
      </p:sp>
      <p:pic>
        <p:nvPicPr>
          <p:cNvPr id="7" name="Image 6">
            <a:extLst>
              <a:ext uri="{FF2B5EF4-FFF2-40B4-BE49-F238E27FC236}">
                <a16:creationId xmlns:a16="http://schemas.microsoft.com/office/drawing/2014/main" id="{F3054845-1D95-CF5C-5B09-54AF2527C832}"/>
              </a:ext>
            </a:extLst>
          </p:cNvPr>
          <p:cNvPicPr>
            <a:picLocks noChangeAspect="1"/>
          </p:cNvPicPr>
          <p:nvPr/>
        </p:nvPicPr>
        <p:blipFill>
          <a:blip r:embed="rId2"/>
          <a:stretch>
            <a:fillRect/>
          </a:stretch>
        </p:blipFill>
        <p:spPr>
          <a:xfrm>
            <a:off x="422397" y="2703865"/>
            <a:ext cx="6270479" cy="2063213"/>
          </a:xfrm>
          <a:prstGeom prst="rect">
            <a:avLst/>
          </a:prstGeom>
          <a:ln>
            <a:solidFill>
              <a:srgbClr val="002060"/>
            </a:solidFill>
          </a:ln>
        </p:spPr>
      </p:pic>
      <p:pic>
        <p:nvPicPr>
          <p:cNvPr id="10" name="Image 9">
            <a:extLst>
              <a:ext uri="{FF2B5EF4-FFF2-40B4-BE49-F238E27FC236}">
                <a16:creationId xmlns:a16="http://schemas.microsoft.com/office/drawing/2014/main" id="{09FA6BB8-33BF-A2CF-3C7F-0FE817535C53}"/>
              </a:ext>
            </a:extLst>
          </p:cNvPr>
          <p:cNvPicPr>
            <a:picLocks noChangeAspect="1"/>
          </p:cNvPicPr>
          <p:nvPr/>
        </p:nvPicPr>
        <p:blipFill>
          <a:blip r:embed="rId3"/>
          <a:stretch>
            <a:fillRect/>
          </a:stretch>
        </p:blipFill>
        <p:spPr>
          <a:xfrm>
            <a:off x="7120750" y="2707308"/>
            <a:ext cx="4297085" cy="1981568"/>
          </a:xfrm>
          <a:prstGeom prst="rect">
            <a:avLst/>
          </a:prstGeom>
          <a:ln>
            <a:solidFill>
              <a:srgbClr val="002060"/>
            </a:solidFill>
          </a:ln>
        </p:spPr>
      </p:pic>
      <p:sp>
        <p:nvSpPr>
          <p:cNvPr id="11" name="ZoneTexte 10">
            <a:extLst>
              <a:ext uri="{FF2B5EF4-FFF2-40B4-BE49-F238E27FC236}">
                <a16:creationId xmlns:a16="http://schemas.microsoft.com/office/drawing/2014/main" id="{53817E8F-67F8-C7D8-4427-F5C24AE25FAE}"/>
              </a:ext>
            </a:extLst>
          </p:cNvPr>
          <p:cNvSpPr txBox="1"/>
          <p:nvPr/>
        </p:nvSpPr>
        <p:spPr>
          <a:xfrm>
            <a:off x="7692000" y="2162676"/>
            <a:ext cx="2805718" cy="349702"/>
          </a:xfrm>
          <a:prstGeom prst="rect">
            <a:avLst/>
          </a:prstGeom>
          <a:noFill/>
        </p:spPr>
        <p:txBody>
          <a:bodyPr wrap="square" lIns="36000" tIns="36000" rIns="36000" bIns="36000" rtlCol="0" anchor="ctr">
            <a:spAutoFit/>
          </a:bodyPr>
          <a:lstStyle/>
          <a:p>
            <a:pPr algn="ctr"/>
            <a:r>
              <a:rPr lang="fr-FR" b="0">
                <a:solidFill>
                  <a:schemeClr val="tx1"/>
                </a:solidFill>
                <a:latin typeface="Arial"/>
                <a:cs typeface="Arial"/>
              </a:rPr>
              <a:t>2. Identifiez-vous</a:t>
            </a:r>
          </a:p>
        </p:txBody>
      </p:sp>
    </p:spTree>
    <p:extLst>
      <p:ext uri="{BB962C8B-B14F-4D97-AF65-F5344CB8AC3E}">
        <p14:creationId xmlns:p14="http://schemas.microsoft.com/office/powerpoint/2010/main" val="378741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p:txBody>
          <a:bodyPr/>
          <a:lstStyle/>
          <a:p>
            <a:r>
              <a:rPr lang="fr-FR"/>
              <a:t>Gérer vos abonnements aux Sélections thématiques (3/3)</a:t>
            </a:r>
            <a:endParaRPr lang="fr-FR" b="1">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3" name="ZoneTexte 2">
            <a:extLst>
              <a:ext uri="{FF2B5EF4-FFF2-40B4-BE49-F238E27FC236}">
                <a16:creationId xmlns:a16="http://schemas.microsoft.com/office/drawing/2014/main" id="{4E9B960E-BDC3-034D-4A9C-97D768B26CF5}"/>
              </a:ext>
            </a:extLst>
          </p:cNvPr>
          <p:cNvSpPr txBox="1"/>
          <p:nvPr/>
        </p:nvSpPr>
        <p:spPr>
          <a:xfrm rot="-10800000" flipV="1">
            <a:off x="399404" y="696548"/>
            <a:ext cx="4729009" cy="1180699"/>
          </a:xfrm>
          <a:prstGeom prst="rect">
            <a:avLst/>
          </a:prstGeom>
          <a:noFill/>
        </p:spPr>
        <p:txBody>
          <a:bodyPr wrap="square" lIns="36000" tIns="36000" rIns="36000" bIns="36000" rtlCol="0" anchor="ctr">
            <a:spAutoFit/>
          </a:bodyPr>
          <a:lstStyle/>
          <a:p>
            <a:endParaRPr lang="fr-FR" b="0">
              <a:solidFill>
                <a:schemeClr val="tx1"/>
              </a:solidFill>
              <a:latin typeface="Arial"/>
              <a:cs typeface="Arial"/>
            </a:endParaRPr>
          </a:p>
          <a:p>
            <a:endParaRPr lang="fr-FR" b="0">
              <a:solidFill>
                <a:schemeClr val="tx1"/>
              </a:solidFill>
              <a:latin typeface="Arial"/>
              <a:cs typeface="Arial"/>
            </a:endParaRPr>
          </a:p>
          <a:p>
            <a:r>
              <a:rPr lang="fr-FR" b="0">
                <a:solidFill>
                  <a:schemeClr val="tx1"/>
                </a:solidFill>
                <a:latin typeface="Arial"/>
                <a:cs typeface="Arial"/>
              </a:rPr>
              <a:t>1 Cliquez sur « Mes alertes »</a:t>
            </a:r>
            <a:endParaRPr lang="fr-FR">
              <a:solidFill>
                <a:schemeClr val="tx1"/>
              </a:solidFill>
              <a:cs typeface="Arial"/>
            </a:endParaRPr>
          </a:p>
          <a:p>
            <a:endParaRPr lang="fr-FR" b="0">
              <a:solidFill>
                <a:srgbClr val="798085"/>
              </a:solidFill>
              <a:latin typeface="+mn-lt"/>
            </a:endParaRPr>
          </a:p>
        </p:txBody>
      </p:sp>
      <p:sp>
        <p:nvSpPr>
          <p:cNvPr id="9" name="ZoneTexte 8">
            <a:extLst>
              <a:ext uri="{FF2B5EF4-FFF2-40B4-BE49-F238E27FC236}">
                <a16:creationId xmlns:a16="http://schemas.microsoft.com/office/drawing/2014/main" id="{A5CD2540-9A56-1993-3BA4-736A797C5D59}"/>
              </a:ext>
            </a:extLst>
          </p:cNvPr>
          <p:cNvSpPr txBox="1"/>
          <p:nvPr/>
        </p:nvSpPr>
        <p:spPr>
          <a:xfrm>
            <a:off x="5526441" y="1231105"/>
            <a:ext cx="5795261" cy="626701"/>
          </a:xfrm>
          <a:prstGeom prst="rect">
            <a:avLst/>
          </a:prstGeom>
          <a:noFill/>
        </p:spPr>
        <p:txBody>
          <a:bodyPr wrap="square" lIns="36000" tIns="36000" rIns="36000" bIns="36000" rtlCol="0" anchor="ctr">
            <a:spAutoFit/>
          </a:bodyPr>
          <a:lstStyle/>
          <a:p>
            <a:r>
              <a:rPr lang="fr-FR" b="0">
                <a:solidFill>
                  <a:schemeClr val="tx1"/>
                </a:solidFill>
                <a:latin typeface="Arial"/>
                <a:cs typeface="Arial"/>
              </a:rPr>
              <a:t>2. Puis sur « Gérer mes abonnements aux alertes »</a:t>
            </a:r>
            <a:endParaRPr lang="fr-FR">
              <a:solidFill>
                <a:schemeClr val="tx1"/>
              </a:solidFill>
            </a:endParaRPr>
          </a:p>
          <a:p>
            <a:endParaRPr lang="fr-FR" b="0">
              <a:solidFill>
                <a:srgbClr val="798085"/>
              </a:solidFill>
              <a:latin typeface="+mn-lt"/>
            </a:endParaRPr>
          </a:p>
        </p:txBody>
      </p:sp>
      <p:sp>
        <p:nvSpPr>
          <p:cNvPr id="15" name="ZoneTexte 14">
            <a:extLst>
              <a:ext uri="{FF2B5EF4-FFF2-40B4-BE49-F238E27FC236}">
                <a16:creationId xmlns:a16="http://schemas.microsoft.com/office/drawing/2014/main" id="{1A50D732-94E4-11A0-F3A3-3EA2D211F936}"/>
              </a:ext>
            </a:extLst>
          </p:cNvPr>
          <p:cNvSpPr txBox="1"/>
          <p:nvPr/>
        </p:nvSpPr>
        <p:spPr>
          <a:xfrm rot="-10800000" flipV="1">
            <a:off x="400227" y="2583636"/>
            <a:ext cx="10925312" cy="903700"/>
          </a:xfrm>
          <a:prstGeom prst="rect">
            <a:avLst/>
          </a:prstGeom>
          <a:noFill/>
        </p:spPr>
        <p:txBody>
          <a:bodyPr wrap="square" lIns="36000" tIns="36000" rIns="36000" bIns="36000" rtlCol="0" anchor="ctr">
            <a:spAutoFit/>
          </a:bodyPr>
          <a:lstStyle/>
          <a:p>
            <a:endParaRPr lang="fr-FR" b="0">
              <a:solidFill>
                <a:schemeClr val="tx1"/>
              </a:solidFill>
              <a:latin typeface="Arial"/>
              <a:cs typeface="Arial"/>
            </a:endParaRPr>
          </a:p>
          <a:p>
            <a:endParaRPr lang="fr-FR" b="0">
              <a:solidFill>
                <a:schemeClr val="tx1"/>
              </a:solidFill>
              <a:latin typeface="Arial"/>
              <a:cs typeface="Arial"/>
            </a:endParaRPr>
          </a:p>
          <a:p>
            <a:r>
              <a:rPr lang="fr-FR" b="0">
                <a:solidFill>
                  <a:schemeClr val="tx1"/>
                </a:solidFill>
                <a:latin typeface="Arial"/>
                <a:cs typeface="Arial"/>
              </a:rPr>
              <a:t>3. Cochez ou décochez les abonnements à la liste des alertes ou Newsletters et enregistrez vos choix</a:t>
            </a:r>
            <a:endParaRPr lang="fr-FR">
              <a:solidFill>
                <a:schemeClr val="tx1"/>
              </a:solidFill>
            </a:endParaRPr>
          </a:p>
        </p:txBody>
      </p:sp>
      <p:pic>
        <p:nvPicPr>
          <p:cNvPr id="6" name="Image 5">
            <a:extLst>
              <a:ext uri="{FF2B5EF4-FFF2-40B4-BE49-F238E27FC236}">
                <a16:creationId xmlns:a16="http://schemas.microsoft.com/office/drawing/2014/main" id="{CEEE5419-8C5D-3514-FB5D-F5ED419CA8AB}"/>
              </a:ext>
            </a:extLst>
          </p:cNvPr>
          <p:cNvPicPr>
            <a:picLocks noChangeAspect="1"/>
          </p:cNvPicPr>
          <p:nvPr/>
        </p:nvPicPr>
        <p:blipFill>
          <a:blip r:embed="rId2"/>
          <a:stretch>
            <a:fillRect/>
          </a:stretch>
        </p:blipFill>
        <p:spPr>
          <a:xfrm>
            <a:off x="399403" y="1655118"/>
            <a:ext cx="4139364" cy="1175086"/>
          </a:xfrm>
          <a:prstGeom prst="rect">
            <a:avLst/>
          </a:prstGeom>
          <a:ln>
            <a:solidFill>
              <a:srgbClr val="002060"/>
            </a:solidFill>
          </a:ln>
        </p:spPr>
      </p:pic>
      <p:pic>
        <p:nvPicPr>
          <p:cNvPr id="10" name="Image 9">
            <a:extLst>
              <a:ext uri="{FF2B5EF4-FFF2-40B4-BE49-F238E27FC236}">
                <a16:creationId xmlns:a16="http://schemas.microsoft.com/office/drawing/2014/main" id="{76F5975E-0BB4-EF1A-224F-8A398552AF56}"/>
              </a:ext>
            </a:extLst>
          </p:cNvPr>
          <p:cNvPicPr>
            <a:picLocks noChangeAspect="1"/>
          </p:cNvPicPr>
          <p:nvPr/>
        </p:nvPicPr>
        <p:blipFill>
          <a:blip r:embed="rId3"/>
          <a:stretch>
            <a:fillRect/>
          </a:stretch>
        </p:blipFill>
        <p:spPr>
          <a:xfrm>
            <a:off x="5526440" y="1657793"/>
            <a:ext cx="4347476" cy="1112247"/>
          </a:xfrm>
          <a:prstGeom prst="rect">
            <a:avLst/>
          </a:prstGeom>
          <a:ln>
            <a:solidFill>
              <a:srgbClr val="002060"/>
            </a:solidFill>
          </a:ln>
        </p:spPr>
      </p:pic>
      <p:pic>
        <p:nvPicPr>
          <p:cNvPr id="13" name="Image 12">
            <a:extLst>
              <a:ext uri="{FF2B5EF4-FFF2-40B4-BE49-F238E27FC236}">
                <a16:creationId xmlns:a16="http://schemas.microsoft.com/office/drawing/2014/main" id="{B5F2BA14-2ADC-5092-63E1-DD1B0CE03CC8}"/>
              </a:ext>
            </a:extLst>
          </p:cNvPr>
          <p:cNvPicPr>
            <a:picLocks noChangeAspect="1"/>
          </p:cNvPicPr>
          <p:nvPr/>
        </p:nvPicPr>
        <p:blipFill>
          <a:blip r:embed="rId4"/>
          <a:stretch>
            <a:fillRect/>
          </a:stretch>
        </p:blipFill>
        <p:spPr>
          <a:xfrm>
            <a:off x="2759200" y="3492804"/>
            <a:ext cx="3338450" cy="2835643"/>
          </a:xfrm>
          <a:prstGeom prst="rect">
            <a:avLst/>
          </a:prstGeom>
          <a:ln>
            <a:solidFill>
              <a:srgbClr val="002060"/>
            </a:solidFill>
          </a:ln>
        </p:spPr>
      </p:pic>
    </p:spTree>
    <p:extLst>
      <p:ext uri="{BB962C8B-B14F-4D97-AF65-F5344CB8AC3E}">
        <p14:creationId xmlns:p14="http://schemas.microsoft.com/office/powerpoint/2010/main" val="310271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DA217-CE6E-4DFF-9114-CD699F0931F1}"/>
              </a:ext>
            </a:extLst>
          </p:cNvPr>
          <p:cNvSpPr>
            <a:spLocks noGrp="1"/>
          </p:cNvSpPr>
          <p:nvPr>
            <p:ph type="title"/>
          </p:nvPr>
        </p:nvSpPr>
        <p:spPr/>
        <p:txBody>
          <a:bodyPr/>
          <a:lstStyle/>
          <a:p>
            <a:r>
              <a:rPr lang="fr-FR"/>
              <a:t>Un service clé : le téléchargement des notices</a:t>
            </a:r>
          </a:p>
        </p:txBody>
      </p:sp>
      <p:sp>
        <p:nvSpPr>
          <p:cNvPr id="4" name="Espace réservé du texte 3">
            <a:extLst>
              <a:ext uri="{FF2B5EF4-FFF2-40B4-BE49-F238E27FC236}">
                <a16:creationId xmlns:a16="http://schemas.microsoft.com/office/drawing/2014/main" id="{5E0DC27D-DCF8-42CB-AB8D-6BB9AEAD5265}"/>
              </a:ext>
            </a:extLst>
          </p:cNvPr>
          <p:cNvSpPr>
            <a:spLocks noGrp="1"/>
          </p:cNvSpPr>
          <p:nvPr>
            <p:ph type="body" idx="4294967295"/>
          </p:nvPr>
        </p:nvSpPr>
        <p:spPr>
          <a:xfrm>
            <a:off x="1464000" y="1449320"/>
            <a:ext cx="10464648" cy="4860000"/>
          </a:xfrm>
        </p:spPr>
        <p:txBody>
          <a:bodyPr/>
          <a:lstStyle/>
          <a:p>
            <a:r>
              <a:rPr lang="fr-FR" sz="2000" b="0">
                <a:latin typeface="Arial"/>
                <a:cs typeface="Arial"/>
              </a:rPr>
              <a:t>- Le téléchargement de notices à partir du portail </a:t>
            </a:r>
            <a:r>
              <a:rPr lang="fr-FR" sz="2000" b="0" err="1">
                <a:latin typeface="Arial"/>
                <a:cs typeface="Arial"/>
              </a:rPr>
              <a:t>OnisepDoc</a:t>
            </a:r>
            <a:r>
              <a:rPr lang="fr-FR" sz="2000" b="0">
                <a:latin typeface="Arial"/>
                <a:cs typeface="Arial"/>
              </a:rPr>
              <a:t> est l’un des principaux services offerts dans le cadre de l’offre aux EPLE.</a:t>
            </a:r>
          </a:p>
          <a:p>
            <a:endParaRPr lang="fr-FR" sz="2000" b="0"/>
          </a:p>
          <a:p>
            <a:r>
              <a:rPr lang="fr-FR" sz="2000" b="0">
                <a:latin typeface="Arial"/>
                <a:cs typeface="Arial"/>
              </a:rPr>
              <a:t>- En vous créant un compte lecteur, vous pouvez  télécharger des notices et les importer dans votre logiciel de gestion documentaire. </a:t>
            </a:r>
          </a:p>
          <a:p>
            <a:endParaRPr lang="fr-FR" sz="2000" b="0"/>
          </a:p>
          <a:p>
            <a:r>
              <a:rPr lang="fr-FR" sz="2000" b="0">
                <a:latin typeface="Arial"/>
                <a:cs typeface="Arial"/>
              </a:rPr>
              <a:t>- Cette fonctionnalité est valable non seulement pour toutes les notices du catalogue des publications Onisep mais également pour toutes les notices de la base documentaire (presse quotidienne,  hebdomadaire, presse spécialisée, rapports, statistiques ... ).</a:t>
            </a:r>
          </a:p>
          <a:p>
            <a:endParaRPr lang="fr-FR"/>
          </a:p>
        </p:txBody>
      </p:sp>
      <p:sp>
        <p:nvSpPr>
          <p:cNvPr id="5" name="Espace réservé du pied de page 4">
            <a:extLst>
              <a:ext uri="{FF2B5EF4-FFF2-40B4-BE49-F238E27FC236}">
                <a16:creationId xmlns:a16="http://schemas.microsoft.com/office/drawing/2014/main" id="{3B72B845-6FD3-44F5-9D97-B71A0F6871B7}"/>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OnisepDoc _ nov.2024</a:t>
            </a:r>
            <a:endParaRPr lang="fr-FR"/>
          </a:p>
        </p:txBody>
      </p:sp>
    </p:spTree>
    <p:extLst>
      <p:ext uri="{BB962C8B-B14F-4D97-AF65-F5344CB8AC3E}">
        <p14:creationId xmlns:p14="http://schemas.microsoft.com/office/powerpoint/2010/main" val="156998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2E1D-6AE3-3647-805E-2248A05631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06FDFA-8FBC-2D74-A0A9-D06CC985B89F}"/>
              </a:ext>
            </a:extLst>
          </p:cNvPr>
          <p:cNvSpPr>
            <a:spLocks noGrp="1"/>
          </p:cNvSpPr>
          <p:nvPr>
            <p:ph type="title"/>
          </p:nvPr>
        </p:nvSpPr>
        <p:spPr/>
        <p:txBody>
          <a:bodyPr/>
          <a:lstStyle/>
          <a:p>
            <a:r>
              <a:rPr lang="fr-FR" b="1">
                <a:latin typeface="Arial" panose="020B0604020202020204" pitchFamily="34" charset="0"/>
                <a:cs typeface="Arial" panose="020B0604020202020204" pitchFamily="34" charset="0"/>
              </a:rPr>
              <a:t>Le téléchargement de notices</a:t>
            </a:r>
          </a:p>
        </p:txBody>
      </p:sp>
      <p:sp>
        <p:nvSpPr>
          <p:cNvPr id="4" name="Espace réservé du pied de page 3">
            <a:extLst>
              <a:ext uri="{FF2B5EF4-FFF2-40B4-BE49-F238E27FC236}">
                <a16:creationId xmlns:a16="http://schemas.microsoft.com/office/drawing/2014/main" id="{B57A56BB-C671-06BB-A950-2289B441D65F}"/>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3" name="ZoneTexte 2">
            <a:extLst>
              <a:ext uri="{FF2B5EF4-FFF2-40B4-BE49-F238E27FC236}">
                <a16:creationId xmlns:a16="http://schemas.microsoft.com/office/drawing/2014/main" id="{908084AA-935C-EB10-073C-FD17DB532290}"/>
              </a:ext>
            </a:extLst>
          </p:cNvPr>
          <p:cNvSpPr txBox="1"/>
          <p:nvPr/>
        </p:nvSpPr>
        <p:spPr>
          <a:xfrm>
            <a:off x="384000" y="1408868"/>
            <a:ext cx="5712000" cy="1211476"/>
          </a:xfrm>
          <a:prstGeom prst="rect">
            <a:avLst/>
          </a:prstGeom>
          <a:noFill/>
        </p:spPr>
        <p:txBody>
          <a:bodyPr wrap="square" lIns="36000" tIns="36000" rIns="36000" bIns="36000" rtlCol="0" anchor="ctr">
            <a:spAutoFit/>
          </a:bodyPr>
          <a:lstStyle/>
          <a:p>
            <a:r>
              <a:rPr lang="fr-FR" sz="2000" b="0">
                <a:solidFill>
                  <a:schemeClr val="tx1"/>
                </a:solidFill>
                <a:latin typeface="+mn-lt"/>
              </a:rPr>
              <a:t>1. Connectez-vous à votre compte lecteur</a:t>
            </a:r>
          </a:p>
          <a:p>
            <a:r>
              <a:rPr lang="fr-FR" b="0">
                <a:solidFill>
                  <a:srgbClr val="798085"/>
                </a:solidFill>
                <a:latin typeface="+mn-lt"/>
              </a:rPr>
              <a:t> </a:t>
            </a:r>
          </a:p>
          <a:p>
            <a:endParaRPr lang="fr-FR" b="0">
              <a:solidFill>
                <a:srgbClr val="798085"/>
              </a:solidFill>
              <a:latin typeface="+mn-lt"/>
            </a:endParaRPr>
          </a:p>
          <a:p>
            <a:endParaRPr lang="fr-FR" b="0">
              <a:solidFill>
                <a:srgbClr val="798085"/>
              </a:solidFill>
              <a:latin typeface="+mn-lt"/>
            </a:endParaRPr>
          </a:p>
        </p:txBody>
      </p:sp>
      <p:sp>
        <p:nvSpPr>
          <p:cNvPr id="8" name="ZoneTexte 7">
            <a:extLst>
              <a:ext uri="{FF2B5EF4-FFF2-40B4-BE49-F238E27FC236}">
                <a16:creationId xmlns:a16="http://schemas.microsoft.com/office/drawing/2014/main" id="{29D0BE09-15AB-C5E6-C5FA-5AA5EFE84520}"/>
              </a:ext>
            </a:extLst>
          </p:cNvPr>
          <p:cNvSpPr txBox="1"/>
          <p:nvPr/>
        </p:nvSpPr>
        <p:spPr>
          <a:xfrm>
            <a:off x="357207" y="2091138"/>
            <a:ext cx="6270479" cy="349702"/>
          </a:xfrm>
          <a:prstGeom prst="rect">
            <a:avLst/>
          </a:prstGeom>
          <a:noFill/>
        </p:spPr>
        <p:txBody>
          <a:bodyPr wrap="square" lIns="36000" tIns="36000" rIns="36000" bIns="36000" rtlCol="0" anchor="ctr">
            <a:spAutoFit/>
          </a:bodyPr>
          <a:lstStyle/>
          <a:p>
            <a:r>
              <a:rPr lang="fr-FR" b="0" dirty="0">
                <a:solidFill>
                  <a:schemeClr val="tx1"/>
                </a:solidFill>
                <a:latin typeface="Arial"/>
                <a:cs typeface="Arial"/>
              </a:rPr>
              <a:t>Depuis la page d’accueil, cliquez sur « Se connecter » </a:t>
            </a:r>
            <a:endParaRPr lang="fr-FR" sz="1200" dirty="0">
              <a:solidFill>
                <a:schemeClr val="tx1"/>
              </a:solidFill>
              <a:latin typeface="Arial"/>
              <a:cs typeface="Arial"/>
            </a:endParaRPr>
          </a:p>
        </p:txBody>
      </p:sp>
      <p:pic>
        <p:nvPicPr>
          <p:cNvPr id="7" name="Image 6">
            <a:extLst>
              <a:ext uri="{FF2B5EF4-FFF2-40B4-BE49-F238E27FC236}">
                <a16:creationId xmlns:a16="http://schemas.microsoft.com/office/drawing/2014/main" id="{248E3E75-C826-5570-B344-8CD6B7BF61C6}"/>
              </a:ext>
            </a:extLst>
          </p:cNvPr>
          <p:cNvPicPr>
            <a:picLocks noChangeAspect="1"/>
          </p:cNvPicPr>
          <p:nvPr/>
        </p:nvPicPr>
        <p:blipFill>
          <a:blip r:embed="rId2"/>
          <a:stretch>
            <a:fillRect/>
          </a:stretch>
        </p:blipFill>
        <p:spPr>
          <a:xfrm>
            <a:off x="525647" y="2859708"/>
            <a:ext cx="5861407" cy="1918835"/>
          </a:xfrm>
          <a:prstGeom prst="rect">
            <a:avLst/>
          </a:prstGeom>
          <a:ln>
            <a:solidFill>
              <a:srgbClr val="002060"/>
            </a:solidFill>
          </a:ln>
        </p:spPr>
      </p:pic>
      <p:pic>
        <p:nvPicPr>
          <p:cNvPr id="10" name="Image 9">
            <a:extLst>
              <a:ext uri="{FF2B5EF4-FFF2-40B4-BE49-F238E27FC236}">
                <a16:creationId xmlns:a16="http://schemas.microsoft.com/office/drawing/2014/main" id="{3DB41295-5BB6-6EB1-3EBD-B491183893B1}"/>
              </a:ext>
            </a:extLst>
          </p:cNvPr>
          <p:cNvPicPr>
            <a:picLocks noChangeAspect="1"/>
          </p:cNvPicPr>
          <p:nvPr/>
        </p:nvPicPr>
        <p:blipFill>
          <a:blip r:embed="rId3"/>
          <a:stretch>
            <a:fillRect/>
          </a:stretch>
        </p:blipFill>
        <p:spPr>
          <a:xfrm>
            <a:off x="7874728" y="2859708"/>
            <a:ext cx="3406749" cy="1917399"/>
          </a:xfrm>
          <a:prstGeom prst="rect">
            <a:avLst/>
          </a:prstGeom>
          <a:ln>
            <a:solidFill>
              <a:srgbClr val="002060"/>
            </a:solidFill>
          </a:ln>
        </p:spPr>
      </p:pic>
      <p:sp>
        <p:nvSpPr>
          <p:cNvPr id="11" name="ZoneTexte 10">
            <a:extLst>
              <a:ext uri="{FF2B5EF4-FFF2-40B4-BE49-F238E27FC236}">
                <a16:creationId xmlns:a16="http://schemas.microsoft.com/office/drawing/2014/main" id="{E70478BC-B484-206E-5C0F-D28EE98B3F05}"/>
              </a:ext>
            </a:extLst>
          </p:cNvPr>
          <p:cNvSpPr txBox="1"/>
          <p:nvPr/>
        </p:nvSpPr>
        <p:spPr>
          <a:xfrm>
            <a:off x="7692000" y="2162676"/>
            <a:ext cx="2805718" cy="349702"/>
          </a:xfrm>
          <a:prstGeom prst="rect">
            <a:avLst/>
          </a:prstGeom>
          <a:noFill/>
        </p:spPr>
        <p:txBody>
          <a:bodyPr wrap="square" lIns="36000" tIns="36000" rIns="36000" bIns="36000" rtlCol="0" anchor="ctr">
            <a:spAutoFit/>
          </a:bodyPr>
          <a:lstStyle/>
          <a:p>
            <a:pPr algn="ctr"/>
            <a:r>
              <a:rPr lang="fr-FR" b="0" dirty="0">
                <a:solidFill>
                  <a:schemeClr val="tx1"/>
                </a:solidFill>
                <a:latin typeface="Arial"/>
                <a:cs typeface="Arial"/>
              </a:rPr>
              <a:t>Identifiez-vous</a:t>
            </a:r>
          </a:p>
        </p:txBody>
      </p:sp>
      <p:sp>
        <p:nvSpPr>
          <p:cNvPr id="5" name="Flèche : droite 4">
            <a:extLst>
              <a:ext uri="{FF2B5EF4-FFF2-40B4-BE49-F238E27FC236}">
                <a16:creationId xmlns:a16="http://schemas.microsoft.com/office/drawing/2014/main" id="{0C8B225D-1F6B-4ACA-619C-CBDF66192BCB}"/>
              </a:ext>
            </a:extLst>
          </p:cNvPr>
          <p:cNvSpPr/>
          <p:nvPr/>
        </p:nvSpPr>
        <p:spPr bwMode="auto">
          <a:xfrm>
            <a:off x="5994480" y="2986158"/>
            <a:ext cx="1686934" cy="337579"/>
          </a:xfrm>
          <a:prstGeom prst="rightArrow">
            <a:avLst/>
          </a:prstGeom>
          <a:solidFill>
            <a:srgbClr val="030381"/>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69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p:txBody>
          <a:bodyPr/>
          <a:lstStyle/>
          <a:p>
            <a:r>
              <a:rPr lang="fr-FR"/>
              <a:t>Le téléchargement de notices : les étapes (2/4)</a:t>
            </a:r>
            <a:endParaRPr lang="fr-FR" b="1">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3" name="ZoneTexte 2">
            <a:extLst>
              <a:ext uri="{FF2B5EF4-FFF2-40B4-BE49-F238E27FC236}">
                <a16:creationId xmlns:a16="http://schemas.microsoft.com/office/drawing/2014/main" id="{A7070107-6A49-195A-0AD1-6F8B4BC2D2E4}"/>
              </a:ext>
            </a:extLst>
          </p:cNvPr>
          <p:cNvSpPr txBox="1"/>
          <p:nvPr/>
        </p:nvSpPr>
        <p:spPr>
          <a:xfrm>
            <a:off x="521519" y="1354312"/>
            <a:ext cx="7543562" cy="1211476"/>
          </a:xfrm>
          <a:prstGeom prst="rect">
            <a:avLst/>
          </a:prstGeom>
          <a:noFill/>
        </p:spPr>
        <p:txBody>
          <a:bodyPr wrap="square" lIns="36000" tIns="36000" rIns="36000" bIns="36000" rtlCol="0" anchor="ctr">
            <a:spAutoFit/>
          </a:bodyPr>
          <a:lstStyle/>
          <a:p>
            <a:r>
              <a:rPr lang="fr-FR" b="0">
                <a:solidFill>
                  <a:schemeClr val="tx1"/>
                </a:solidFill>
                <a:latin typeface="Arial"/>
                <a:cs typeface="Arial"/>
              </a:rPr>
              <a:t>2. </a:t>
            </a:r>
            <a:r>
              <a:rPr lang="fr-FR" sz="2000" b="0">
                <a:solidFill>
                  <a:schemeClr val="tx1"/>
                </a:solidFill>
                <a:latin typeface="Arial"/>
                <a:cs typeface="Arial"/>
              </a:rPr>
              <a:t>Ajoutez la ou les notices dans votre panier de consultation </a:t>
            </a:r>
          </a:p>
          <a:p>
            <a:r>
              <a:rPr lang="fr-FR" b="0">
                <a:solidFill>
                  <a:srgbClr val="798085"/>
                </a:solidFill>
                <a:latin typeface="+mn-lt"/>
              </a:rPr>
              <a:t> </a:t>
            </a:r>
          </a:p>
          <a:p>
            <a:endParaRPr lang="fr-FR" b="0">
              <a:solidFill>
                <a:srgbClr val="798085"/>
              </a:solidFill>
              <a:latin typeface="+mn-lt"/>
            </a:endParaRPr>
          </a:p>
          <a:p>
            <a:endParaRPr lang="fr-FR" b="0">
              <a:solidFill>
                <a:srgbClr val="798085"/>
              </a:solidFill>
              <a:latin typeface="+mn-lt"/>
            </a:endParaRPr>
          </a:p>
        </p:txBody>
      </p:sp>
      <p:pic>
        <p:nvPicPr>
          <p:cNvPr id="6" name="Image 5">
            <a:extLst>
              <a:ext uri="{FF2B5EF4-FFF2-40B4-BE49-F238E27FC236}">
                <a16:creationId xmlns:a16="http://schemas.microsoft.com/office/drawing/2014/main" id="{3347D6BC-0DBA-50C4-5B43-2EFC8FBE58F8}"/>
              </a:ext>
            </a:extLst>
          </p:cNvPr>
          <p:cNvPicPr>
            <a:picLocks noChangeAspect="1"/>
          </p:cNvPicPr>
          <p:nvPr/>
        </p:nvPicPr>
        <p:blipFill>
          <a:blip r:embed="rId2"/>
          <a:stretch>
            <a:fillRect/>
          </a:stretch>
        </p:blipFill>
        <p:spPr>
          <a:xfrm>
            <a:off x="2924759" y="2264093"/>
            <a:ext cx="5574481" cy="3581734"/>
          </a:xfrm>
          <a:prstGeom prst="rect">
            <a:avLst/>
          </a:prstGeom>
          <a:ln>
            <a:solidFill>
              <a:srgbClr val="030381"/>
            </a:solidFill>
          </a:ln>
        </p:spPr>
      </p:pic>
      <p:sp>
        <p:nvSpPr>
          <p:cNvPr id="8" name="Rectangle 7">
            <a:extLst>
              <a:ext uri="{FF2B5EF4-FFF2-40B4-BE49-F238E27FC236}">
                <a16:creationId xmlns:a16="http://schemas.microsoft.com/office/drawing/2014/main" id="{AE8435A2-6D38-3758-31F1-495CAE1B79D9}"/>
              </a:ext>
            </a:extLst>
          </p:cNvPr>
          <p:cNvSpPr/>
          <p:nvPr/>
        </p:nvSpPr>
        <p:spPr bwMode="auto">
          <a:xfrm>
            <a:off x="2924759" y="3117954"/>
            <a:ext cx="1332448" cy="311046"/>
          </a:xfrm>
          <a:prstGeom prst="rect">
            <a:avLst/>
          </a:prstGeom>
          <a:noFill/>
          <a:ln w="15875"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02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p:txBody>
          <a:bodyPr/>
          <a:lstStyle/>
          <a:p>
            <a:r>
              <a:rPr lang="fr-FR"/>
              <a:t>Accès à </a:t>
            </a:r>
            <a:r>
              <a:rPr lang="fr-FR" err="1"/>
              <a:t>OnisepDoc</a:t>
            </a:r>
            <a:endParaRPr lang="fr-F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OnisepDoc_nov.2024</a:t>
            </a:r>
            <a:endParaRPr lang="fr-FR"/>
          </a:p>
        </p:txBody>
      </p:sp>
      <p:sp>
        <p:nvSpPr>
          <p:cNvPr id="5" name="ZoneTexte 4">
            <a:extLst>
              <a:ext uri="{FF2B5EF4-FFF2-40B4-BE49-F238E27FC236}">
                <a16:creationId xmlns:a16="http://schemas.microsoft.com/office/drawing/2014/main" id="{67CAEE6D-A28E-2EA6-3399-61E359BA0B09}"/>
              </a:ext>
            </a:extLst>
          </p:cNvPr>
          <p:cNvSpPr txBox="1"/>
          <p:nvPr/>
        </p:nvSpPr>
        <p:spPr>
          <a:xfrm>
            <a:off x="1681316" y="1556793"/>
            <a:ext cx="9379974" cy="4708981"/>
          </a:xfrm>
          <a:prstGeom prst="rect">
            <a:avLst/>
          </a:prstGeom>
          <a:noFill/>
        </p:spPr>
        <p:txBody>
          <a:bodyPr wrap="square" lIns="91440" tIns="45720" rIns="91440" bIns="45720" anchor="t">
            <a:spAutoFit/>
          </a:bodyPr>
          <a:lstStyle/>
          <a:p>
            <a:r>
              <a:rPr lang="fr-FR" sz="2000">
                <a:latin typeface="Arial" panose="020B0604020202020204" pitchFamily="34" charset="0"/>
                <a:cs typeface="Arial" panose="020B0604020202020204" pitchFamily="34" charset="0"/>
              </a:rPr>
              <a:t>Le portail est accessible depuis la page d’accueil d’onisep.fr (bas de page)</a:t>
            </a:r>
          </a:p>
          <a:p>
            <a:endParaRPr lang="fr-FR" sz="2000">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a:latin typeface="Arial" panose="020B0604020202020204" pitchFamily="34" charset="0"/>
              <a:cs typeface="Arial" panose="020B0604020202020204" pitchFamily="34" charset="0"/>
            </a:endParaRPr>
          </a:p>
          <a:p>
            <a:endParaRPr lang="fr-FR" sz="2000">
              <a:latin typeface="Arial" panose="020B0604020202020204" pitchFamily="34" charset="0"/>
              <a:cs typeface="Arial" panose="020B0604020202020204" pitchFamily="34" charset="0"/>
            </a:endParaRPr>
          </a:p>
          <a:p>
            <a:endParaRPr lang="fr-FR" sz="2000">
              <a:latin typeface="Arial" panose="020B0604020202020204" pitchFamily="34" charset="0"/>
              <a:cs typeface="Arial" panose="020B0604020202020204" pitchFamily="34" charset="0"/>
            </a:endParaRPr>
          </a:p>
          <a:p>
            <a:endParaRPr lang="fr-FR" sz="2000">
              <a:latin typeface="Arial"/>
              <a:cs typeface="Arial"/>
            </a:endParaRPr>
          </a:p>
          <a:p>
            <a:r>
              <a:rPr lang="fr-FR" sz="2000">
                <a:latin typeface="Arial"/>
                <a:cs typeface="Arial"/>
              </a:rPr>
              <a:t>Il a une URL propre:  </a:t>
            </a:r>
            <a:r>
              <a:rPr lang="fr-FR" sz="2000">
                <a:latin typeface="Arial"/>
                <a:cs typeface="Arial"/>
                <a:hlinkClick r:id="rId2">
                  <a:extLst>
                    <a:ext uri="{A12FA001-AC4F-418D-AE19-62706E023703}">
                      <ahyp:hlinkClr xmlns:ahyp="http://schemas.microsoft.com/office/drawing/2018/hyperlinkcolor" val="tx"/>
                    </a:ext>
                  </a:extLst>
                </a:hlinkClick>
              </a:rPr>
              <a:t>www.</a:t>
            </a:r>
            <a:r>
              <a:rPr lang="fr-FR" sz="2000" u="sng">
                <a:solidFill>
                  <a:schemeClr val="tx2"/>
                </a:solidFill>
                <a:latin typeface="Arial"/>
                <a:cs typeface="Arial"/>
                <a:hlinkClick r:id="rId2">
                  <a:extLst>
                    <a:ext uri="{A12FA001-AC4F-418D-AE19-62706E023703}">
                      <ahyp:hlinkClr xmlns:ahyp="http://schemas.microsoft.com/office/drawing/2018/hyperlinkcolor" val="tx"/>
                    </a:ext>
                  </a:extLst>
                </a:hlinkClick>
              </a:rPr>
              <a:t>documentation.onisep.fr</a:t>
            </a:r>
            <a:endParaRPr lang="fr-FR" sz="2000" u="sng">
              <a:solidFill>
                <a:schemeClr val="tx2"/>
              </a:solidFill>
              <a:latin typeface="Arial"/>
              <a:cs typeface="Arial"/>
            </a:endParaRPr>
          </a:p>
        </p:txBody>
      </p:sp>
      <p:pic>
        <p:nvPicPr>
          <p:cNvPr id="7" name="Image 6">
            <a:extLst>
              <a:ext uri="{FF2B5EF4-FFF2-40B4-BE49-F238E27FC236}">
                <a16:creationId xmlns:a16="http://schemas.microsoft.com/office/drawing/2014/main" id="{25E88190-6597-829F-4700-0952C4300643}"/>
              </a:ext>
            </a:extLst>
          </p:cNvPr>
          <p:cNvPicPr>
            <a:picLocks noChangeAspect="1"/>
          </p:cNvPicPr>
          <p:nvPr/>
        </p:nvPicPr>
        <p:blipFill>
          <a:blip r:embed="rId3"/>
          <a:stretch>
            <a:fillRect/>
          </a:stretch>
        </p:blipFill>
        <p:spPr>
          <a:xfrm>
            <a:off x="4511824" y="2205071"/>
            <a:ext cx="2924175" cy="1638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a:extLst>
              <a:ext uri="{FF2B5EF4-FFF2-40B4-BE49-F238E27FC236}">
                <a16:creationId xmlns:a16="http://schemas.microsoft.com/office/drawing/2014/main" id="{ADFE5C71-7A36-C4BD-4A0C-9714F4A95BAD}"/>
              </a:ext>
            </a:extLst>
          </p:cNvPr>
          <p:cNvPicPr>
            <a:picLocks noChangeAspect="1"/>
          </p:cNvPicPr>
          <p:nvPr/>
        </p:nvPicPr>
        <p:blipFill>
          <a:blip r:embed="rId4"/>
          <a:stretch>
            <a:fillRect/>
          </a:stretch>
        </p:blipFill>
        <p:spPr>
          <a:xfrm>
            <a:off x="3192000" y="2119472"/>
            <a:ext cx="6029325" cy="3509585"/>
          </a:xfrm>
          <a:prstGeom prst="rect">
            <a:avLst/>
          </a:prstGeom>
        </p:spPr>
      </p:pic>
    </p:spTree>
    <p:extLst>
      <p:ext uri="{BB962C8B-B14F-4D97-AF65-F5344CB8AC3E}">
        <p14:creationId xmlns:p14="http://schemas.microsoft.com/office/powerpoint/2010/main" val="24290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p:txBody>
          <a:bodyPr/>
          <a:lstStyle/>
          <a:p>
            <a:r>
              <a:rPr lang="fr-FR"/>
              <a:t>Le téléchargement de notices : les étapes (3/4)</a:t>
            </a:r>
            <a:endParaRPr lang="fr-FR" b="1">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_</a:t>
            </a:r>
            <a:r>
              <a:rPr lang="fr-FR" err="1">
                <a:latin typeface="Arial"/>
                <a:cs typeface="Arial"/>
              </a:rPr>
              <a:t>OnisepDoc_nov</a:t>
            </a:r>
            <a:r>
              <a:rPr lang="fr-FR">
                <a:latin typeface="Arial"/>
                <a:cs typeface="Arial"/>
              </a:rPr>
              <a:t>. 2024</a:t>
            </a:r>
            <a:endParaRPr lang="fr-FR"/>
          </a:p>
        </p:txBody>
      </p:sp>
      <p:sp>
        <p:nvSpPr>
          <p:cNvPr id="3" name="ZoneTexte 2">
            <a:extLst>
              <a:ext uri="{FF2B5EF4-FFF2-40B4-BE49-F238E27FC236}">
                <a16:creationId xmlns:a16="http://schemas.microsoft.com/office/drawing/2014/main" id="{A7070107-6A49-195A-0AD1-6F8B4BC2D2E4}"/>
              </a:ext>
            </a:extLst>
          </p:cNvPr>
          <p:cNvSpPr txBox="1"/>
          <p:nvPr/>
        </p:nvSpPr>
        <p:spPr>
          <a:xfrm>
            <a:off x="399268" y="1312392"/>
            <a:ext cx="7537358" cy="1211476"/>
          </a:xfrm>
          <a:prstGeom prst="rect">
            <a:avLst/>
          </a:prstGeom>
          <a:noFill/>
        </p:spPr>
        <p:txBody>
          <a:bodyPr wrap="square" lIns="36000" tIns="36000" rIns="36000" bIns="36000" rtlCol="0" anchor="ctr">
            <a:spAutoFit/>
          </a:bodyPr>
          <a:lstStyle/>
          <a:p>
            <a:r>
              <a:rPr lang="fr-FR" b="0">
                <a:solidFill>
                  <a:schemeClr val="tx1"/>
                </a:solidFill>
                <a:latin typeface="Arial" panose="020B0604020202020204" pitchFamily="34" charset="0"/>
                <a:cs typeface="Arial" panose="020B0604020202020204" pitchFamily="34" charset="0"/>
              </a:rPr>
              <a:t>3. Téléchargez les notices qui sont dans votre panier de consultation</a:t>
            </a:r>
            <a:r>
              <a:rPr lang="fr-FR" sz="2000" b="0">
                <a:solidFill>
                  <a:schemeClr val="tx1"/>
                </a:solidFill>
                <a:latin typeface="Arial" panose="020B0604020202020204" pitchFamily="34" charset="0"/>
                <a:cs typeface="Arial" panose="020B0604020202020204" pitchFamily="34" charset="0"/>
              </a:rPr>
              <a:t> </a:t>
            </a:r>
          </a:p>
          <a:p>
            <a:r>
              <a:rPr lang="fr-FR" b="0">
                <a:solidFill>
                  <a:srgbClr val="798085"/>
                </a:solidFill>
                <a:latin typeface="+mn-lt"/>
              </a:rPr>
              <a:t> </a:t>
            </a:r>
            <a:endParaRPr lang="fr-FR" b="0">
              <a:solidFill>
                <a:srgbClr val="798085"/>
              </a:solidFill>
              <a:latin typeface="Segoe UI"/>
              <a:cs typeface="Segoe UI"/>
            </a:endParaRPr>
          </a:p>
          <a:p>
            <a:r>
              <a:rPr lang="fr-FR" b="0">
                <a:solidFill>
                  <a:schemeClr val="tx1"/>
                </a:solidFill>
                <a:latin typeface="Arial"/>
                <a:cs typeface="Arial"/>
              </a:rPr>
              <a:t>A- Cliquez sur le panier de consultation pour visualiser  les notices</a:t>
            </a:r>
            <a:endParaRPr lang="fr-FR">
              <a:solidFill>
                <a:schemeClr val="tx1"/>
              </a:solidFill>
            </a:endParaRPr>
          </a:p>
          <a:p>
            <a:endParaRPr lang="fr-FR" b="0">
              <a:solidFill>
                <a:srgbClr val="798085"/>
              </a:solidFill>
              <a:latin typeface="+mn-lt"/>
            </a:endParaRPr>
          </a:p>
        </p:txBody>
      </p:sp>
      <p:pic>
        <p:nvPicPr>
          <p:cNvPr id="6" name="Image 5">
            <a:extLst>
              <a:ext uri="{FF2B5EF4-FFF2-40B4-BE49-F238E27FC236}">
                <a16:creationId xmlns:a16="http://schemas.microsoft.com/office/drawing/2014/main" id="{1CE3C915-A9FA-0D84-D863-9D8EFF8B6A15}"/>
              </a:ext>
            </a:extLst>
          </p:cNvPr>
          <p:cNvPicPr>
            <a:picLocks noChangeAspect="1"/>
          </p:cNvPicPr>
          <p:nvPr/>
        </p:nvPicPr>
        <p:blipFill>
          <a:blip r:embed="rId2"/>
          <a:stretch>
            <a:fillRect/>
          </a:stretch>
        </p:blipFill>
        <p:spPr>
          <a:xfrm>
            <a:off x="487516" y="2268362"/>
            <a:ext cx="6957682" cy="791670"/>
          </a:xfrm>
          <a:prstGeom prst="rect">
            <a:avLst/>
          </a:prstGeom>
          <a:ln>
            <a:solidFill>
              <a:srgbClr val="002060"/>
            </a:solidFill>
          </a:ln>
        </p:spPr>
      </p:pic>
      <p:sp>
        <p:nvSpPr>
          <p:cNvPr id="7" name="Ellipse 6">
            <a:extLst>
              <a:ext uri="{FF2B5EF4-FFF2-40B4-BE49-F238E27FC236}">
                <a16:creationId xmlns:a16="http://schemas.microsoft.com/office/drawing/2014/main" id="{FEE79CF3-5789-3567-BA90-50A3FA8EDA00}"/>
              </a:ext>
            </a:extLst>
          </p:cNvPr>
          <p:cNvSpPr/>
          <p:nvPr/>
        </p:nvSpPr>
        <p:spPr bwMode="auto">
          <a:xfrm>
            <a:off x="5307184" y="2303736"/>
            <a:ext cx="969475" cy="362375"/>
          </a:xfrm>
          <a:prstGeom prst="ellipse">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a:solidFill>
                <a:schemeClr val="tx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292ADA59-8F20-059C-F742-8F2D89AFAFE8}"/>
              </a:ext>
            </a:extLst>
          </p:cNvPr>
          <p:cNvSpPr txBox="1"/>
          <p:nvPr/>
        </p:nvSpPr>
        <p:spPr>
          <a:xfrm rot="10800000" flipV="1">
            <a:off x="401053" y="3569627"/>
            <a:ext cx="7395407" cy="1734697"/>
          </a:xfrm>
          <a:prstGeom prst="rect">
            <a:avLst/>
          </a:prstGeom>
          <a:noFill/>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r>
              <a:rPr lang="fr-FR" b="0" dirty="0">
                <a:solidFill>
                  <a:schemeClr val="tx1"/>
                </a:solidFill>
                <a:latin typeface="Arial"/>
                <a:cs typeface="Segoe UI"/>
              </a:rPr>
              <a:t>B. Sélectionner dans la zone « Exporter le panier au format », le format adapté au logiciel cible (</a:t>
            </a:r>
            <a:r>
              <a:rPr lang="fr-FR" b="0" err="1">
                <a:solidFill>
                  <a:schemeClr val="tx1"/>
                </a:solidFill>
                <a:latin typeface="Arial"/>
                <a:cs typeface="Segoe UI"/>
              </a:rPr>
              <a:t>Unimarc</a:t>
            </a:r>
            <a:r>
              <a:rPr lang="fr-FR" b="0" dirty="0">
                <a:solidFill>
                  <a:schemeClr val="tx1"/>
                </a:solidFill>
                <a:latin typeface="Arial"/>
                <a:cs typeface="Segoe UI"/>
              </a:rPr>
              <a:t> pour PMB, </a:t>
            </a:r>
            <a:r>
              <a:rPr lang="fr-FR" b="0" err="1">
                <a:solidFill>
                  <a:schemeClr val="tx1"/>
                </a:solidFill>
                <a:latin typeface="Arial"/>
                <a:cs typeface="Segoe UI"/>
              </a:rPr>
              <a:t>Memonotice</a:t>
            </a:r>
            <a:r>
              <a:rPr lang="fr-FR" b="0" dirty="0">
                <a:solidFill>
                  <a:schemeClr val="tx1"/>
                </a:solidFill>
                <a:latin typeface="Arial"/>
                <a:cs typeface="Segoe UI"/>
              </a:rPr>
              <a:t> pour BCDI)​</a:t>
            </a:r>
          </a:p>
          <a:p>
            <a:r>
              <a:rPr lang="fr-FR" b="0" dirty="0">
                <a:solidFill>
                  <a:schemeClr val="tx1"/>
                </a:solidFill>
                <a:latin typeface="Arial"/>
                <a:cs typeface="Segoe UI"/>
              </a:rPr>
              <a:t>​​</a:t>
            </a:r>
          </a:p>
          <a:p>
            <a:r>
              <a:rPr lang="fr-FR" b="0" dirty="0">
                <a:solidFill>
                  <a:schemeClr val="tx1"/>
                </a:solidFill>
                <a:latin typeface="Arial"/>
                <a:cs typeface="Segoe UI"/>
              </a:rPr>
              <a:t>C. Enregistrer le fichier d’export généré sur votre poste de travail</a:t>
            </a:r>
            <a:r>
              <a:rPr lang="en-US" b="0" dirty="0">
                <a:solidFill>
                  <a:schemeClr val="tx1"/>
                </a:solidFill>
                <a:latin typeface="Arial"/>
                <a:cs typeface="Segoe UI"/>
              </a:rPr>
              <a:t>​</a:t>
            </a:r>
            <a:endParaRPr lang="en-US" b="0">
              <a:solidFill>
                <a:schemeClr val="tx1"/>
              </a:solidFill>
              <a:cs typeface="Arial"/>
            </a:endParaRPr>
          </a:p>
          <a:p>
            <a:r>
              <a:rPr lang="fr-FR" b="0" dirty="0">
                <a:solidFill>
                  <a:schemeClr val="tx1"/>
                </a:solidFill>
                <a:latin typeface="Arial"/>
                <a:cs typeface="Segoe UI"/>
              </a:rPr>
              <a:t>​</a:t>
            </a:r>
          </a:p>
          <a:p>
            <a:r>
              <a:rPr lang="fr-FR" b="0" dirty="0">
                <a:solidFill>
                  <a:schemeClr val="tx1"/>
                </a:solidFill>
                <a:latin typeface="Arial"/>
                <a:cs typeface="Segoe UI"/>
              </a:rPr>
              <a:t>D. Importer les notices dans son logiciel documentaire</a:t>
            </a:r>
            <a:r>
              <a:rPr lang="en-US" b="0" dirty="0">
                <a:solidFill>
                  <a:schemeClr val="tx1"/>
                </a:solidFill>
                <a:latin typeface="Arial"/>
                <a:cs typeface="Segoe UI"/>
              </a:rPr>
              <a:t>​</a:t>
            </a:r>
          </a:p>
        </p:txBody>
      </p:sp>
      <p:sp>
        <p:nvSpPr>
          <p:cNvPr id="9" name="Rectangle 8">
            <a:extLst>
              <a:ext uri="{FF2B5EF4-FFF2-40B4-BE49-F238E27FC236}">
                <a16:creationId xmlns:a16="http://schemas.microsoft.com/office/drawing/2014/main" id="{F14350B7-D57B-736F-0B4B-F57292719A8D}"/>
              </a:ext>
            </a:extLst>
          </p:cNvPr>
          <p:cNvSpPr/>
          <p:nvPr/>
        </p:nvSpPr>
        <p:spPr bwMode="auto">
          <a:xfrm>
            <a:off x="8054306" y="1737728"/>
            <a:ext cx="1729874" cy="914400"/>
          </a:xfrm>
          <a:prstGeom prst="rect">
            <a:avLst/>
          </a:prstGeom>
          <a:no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063D551-EF8C-2097-CA9F-CEFC921E0563}"/>
              </a:ext>
            </a:extLst>
          </p:cNvPr>
          <p:cNvSpPr/>
          <p:nvPr/>
        </p:nvSpPr>
        <p:spPr bwMode="auto">
          <a:xfrm>
            <a:off x="7929813" y="1706814"/>
            <a:ext cx="1983873" cy="967873"/>
          </a:xfrm>
          <a:prstGeom prst="rect">
            <a:avLst/>
          </a:prstGeom>
          <a:no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dirty="0">
              <a:solidFill>
                <a:schemeClr val="tx1"/>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6F0D4616-7EC2-0F1B-23C9-1B5EF6AF6A0C}"/>
              </a:ext>
            </a:extLst>
          </p:cNvPr>
          <p:cNvPicPr>
            <a:picLocks noChangeAspect="1"/>
          </p:cNvPicPr>
          <p:nvPr/>
        </p:nvPicPr>
        <p:blipFill>
          <a:blip r:embed="rId3"/>
          <a:stretch>
            <a:fillRect/>
          </a:stretch>
        </p:blipFill>
        <p:spPr>
          <a:xfrm>
            <a:off x="7934146" y="1315987"/>
            <a:ext cx="3956874" cy="4820031"/>
          </a:xfrm>
          <a:prstGeom prst="rect">
            <a:avLst/>
          </a:prstGeom>
          <a:ln>
            <a:solidFill>
              <a:srgbClr val="030381"/>
            </a:solidFill>
          </a:ln>
        </p:spPr>
      </p:pic>
      <p:sp>
        <p:nvSpPr>
          <p:cNvPr id="15" name="Rectangle 14">
            <a:extLst>
              <a:ext uri="{FF2B5EF4-FFF2-40B4-BE49-F238E27FC236}">
                <a16:creationId xmlns:a16="http://schemas.microsoft.com/office/drawing/2014/main" id="{EF4561A3-E236-9A25-357D-432EF612F1EC}"/>
              </a:ext>
            </a:extLst>
          </p:cNvPr>
          <p:cNvSpPr/>
          <p:nvPr/>
        </p:nvSpPr>
        <p:spPr bwMode="auto">
          <a:xfrm>
            <a:off x="7939004" y="1742741"/>
            <a:ext cx="2425032" cy="660400"/>
          </a:xfrm>
          <a:prstGeom prst="rect">
            <a:avLst/>
          </a:prstGeom>
          <a:noFill/>
          <a:ln w="28575"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dirty="0">
              <a:solidFill>
                <a:schemeClr val="tx1"/>
              </a:solidFill>
              <a:latin typeface="Arial" panose="020B0604020202020204" pitchFamily="34" charset="0"/>
              <a:cs typeface="Arial" panose="020B0604020202020204" pitchFamily="34" charset="0"/>
            </a:endParaRPr>
          </a:p>
        </p:txBody>
      </p:sp>
      <p:sp>
        <p:nvSpPr>
          <p:cNvPr id="16" name="Flèche : droite 15">
            <a:extLst>
              <a:ext uri="{FF2B5EF4-FFF2-40B4-BE49-F238E27FC236}">
                <a16:creationId xmlns:a16="http://schemas.microsoft.com/office/drawing/2014/main" id="{8CA4E786-0ED6-3C0C-D45F-A4E1CC9DB086}"/>
              </a:ext>
            </a:extLst>
          </p:cNvPr>
          <p:cNvSpPr/>
          <p:nvPr/>
        </p:nvSpPr>
        <p:spPr bwMode="auto">
          <a:xfrm>
            <a:off x="6819980" y="2528288"/>
            <a:ext cx="978408" cy="484632"/>
          </a:xfrm>
          <a:prstGeom prst="rightArrow">
            <a:avLst/>
          </a:prstGeom>
          <a:solidFill>
            <a:srgbClr val="030381"/>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dirty="0">
              <a:solidFill>
                <a:schemeClr val="tx1"/>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5022ED48-B583-3B99-0090-31F859955FC9}"/>
              </a:ext>
            </a:extLst>
          </p:cNvPr>
          <p:cNvSpPr txBox="1"/>
          <p:nvPr/>
        </p:nvSpPr>
        <p:spPr>
          <a:xfrm>
            <a:off x="10464800" y="1893865"/>
            <a:ext cx="1278020" cy="442035"/>
          </a:xfrm>
          <a:prstGeom prst="rect">
            <a:avLst/>
          </a:prstGeom>
          <a:noFill/>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r>
              <a:rPr lang="fr-FR" sz="1200" b="0" i="1" dirty="0">
                <a:solidFill>
                  <a:srgbClr val="798085"/>
                </a:solidFill>
                <a:latin typeface="+mn-lt"/>
                <a:cs typeface="Segoe UI"/>
              </a:rPr>
              <a:t>(B. Sélection du format)</a:t>
            </a:r>
            <a:endParaRPr lang="fr-FR" sz="1200" b="0" i="1" dirty="0">
              <a:solidFill>
                <a:srgbClr val="798085"/>
              </a:solidFill>
              <a:latin typeface="+mn-lt"/>
            </a:endParaRPr>
          </a:p>
        </p:txBody>
      </p:sp>
      <p:cxnSp>
        <p:nvCxnSpPr>
          <p:cNvPr id="20" name="Connecteur droit avec flèche 19">
            <a:extLst>
              <a:ext uri="{FF2B5EF4-FFF2-40B4-BE49-F238E27FC236}">
                <a16:creationId xmlns:a16="http://schemas.microsoft.com/office/drawing/2014/main" id="{A21C8F32-A7CB-2DE9-3A76-69D3435A346A}"/>
              </a:ext>
            </a:extLst>
          </p:cNvPr>
          <p:cNvCxnSpPr/>
          <p:nvPr/>
        </p:nvCxnSpPr>
        <p:spPr bwMode="auto">
          <a:xfrm flipV="1">
            <a:off x="7506201" y="2478338"/>
            <a:ext cx="3280610" cy="1505284"/>
          </a:xfrm>
          <a:prstGeom prst="straightConnector1">
            <a:avLst/>
          </a:prstGeom>
          <a:noFill/>
          <a:ln w="12700" cap="flat" cmpd="sng" algn="ctr">
            <a:solidFill>
              <a:srgbClr val="030381"/>
            </a:solidFill>
            <a:prstDash val="solid"/>
            <a:round/>
            <a:headEnd type="none" w="med" len="med"/>
            <a:tailEnd type="triangle"/>
          </a:ln>
          <a:effectLst/>
        </p:spPr>
      </p:cxnSp>
    </p:spTree>
    <p:extLst>
      <p:ext uri="{BB962C8B-B14F-4D97-AF65-F5344CB8AC3E}">
        <p14:creationId xmlns:p14="http://schemas.microsoft.com/office/powerpoint/2010/main" val="65254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C7B4D-D338-79A4-83FB-AF66DAD7AE85}"/>
              </a:ext>
            </a:extLst>
          </p:cNvPr>
          <p:cNvSpPr>
            <a:spLocks noGrp="1"/>
          </p:cNvSpPr>
          <p:nvPr>
            <p:ph type="title"/>
          </p:nvPr>
        </p:nvSpPr>
        <p:spPr/>
        <p:txBody>
          <a:bodyPr/>
          <a:lstStyle/>
          <a:p>
            <a:r>
              <a:rPr lang="fr-FR"/>
              <a:t>Besoin d’aide ?</a:t>
            </a:r>
          </a:p>
        </p:txBody>
      </p:sp>
      <p:sp>
        <p:nvSpPr>
          <p:cNvPr id="3" name="Espace réservé du pied de page 2">
            <a:extLst>
              <a:ext uri="{FF2B5EF4-FFF2-40B4-BE49-F238E27FC236}">
                <a16:creationId xmlns:a16="http://schemas.microsoft.com/office/drawing/2014/main" id="{81436F16-6EAC-A0AE-2E96-C73CBB37F3D4}"/>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OnisepDoc_nov.2024</a:t>
            </a:r>
            <a:endParaRPr lang="fr-FR"/>
          </a:p>
        </p:txBody>
      </p:sp>
      <p:pic>
        <p:nvPicPr>
          <p:cNvPr id="5" name="Image 4">
            <a:extLst>
              <a:ext uri="{FF2B5EF4-FFF2-40B4-BE49-F238E27FC236}">
                <a16:creationId xmlns:a16="http://schemas.microsoft.com/office/drawing/2014/main" id="{A05EAA7B-D561-DCBD-66F3-2AFA95CCE9F5}"/>
              </a:ext>
            </a:extLst>
          </p:cNvPr>
          <p:cNvPicPr>
            <a:picLocks noChangeAspect="1"/>
          </p:cNvPicPr>
          <p:nvPr/>
        </p:nvPicPr>
        <p:blipFill>
          <a:blip r:embed="rId2"/>
          <a:stretch>
            <a:fillRect/>
          </a:stretch>
        </p:blipFill>
        <p:spPr>
          <a:xfrm>
            <a:off x="672000" y="2112919"/>
            <a:ext cx="3385544" cy="3703264"/>
          </a:xfrm>
          <a:prstGeom prst="rect">
            <a:avLst/>
          </a:prstGeom>
        </p:spPr>
      </p:pic>
      <p:pic>
        <p:nvPicPr>
          <p:cNvPr id="6" name="Image 5">
            <a:extLst>
              <a:ext uri="{FF2B5EF4-FFF2-40B4-BE49-F238E27FC236}">
                <a16:creationId xmlns:a16="http://schemas.microsoft.com/office/drawing/2014/main" id="{4C10BE71-2B02-6479-8F9A-76966A083F0C}"/>
              </a:ext>
            </a:extLst>
          </p:cNvPr>
          <p:cNvPicPr>
            <a:picLocks noChangeAspect="1"/>
          </p:cNvPicPr>
          <p:nvPr/>
        </p:nvPicPr>
        <p:blipFill>
          <a:blip r:embed="rId2"/>
          <a:stretch>
            <a:fillRect/>
          </a:stretch>
        </p:blipFill>
        <p:spPr>
          <a:xfrm>
            <a:off x="585158" y="2072814"/>
            <a:ext cx="3353460" cy="3935874"/>
          </a:xfrm>
          <a:prstGeom prst="rect">
            <a:avLst/>
          </a:prstGeom>
          <a:ln>
            <a:solidFill>
              <a:srgbClr val="030381"/>
            </a:solidFill>
          </a:ln>
        </p:spPr>
      </p:pic>
      <p:pic>
        <p:nvPicPr>
          <p:cNvPr id="8" name="Image 7">
            <a:extLst>
              <a:ext uri="{FF2B5EF4-FFF2-40B4-BE49-F238E27FC236}">
                <a16:creationId xmlns:a16="http://schemas.microsoft.com/office/drawing/2014/main" id="{B3B0A227-5334-E175-8EB5-06BC5889DBAD}"/>
              </a:ext>
            </a:extLst>
          </p:cNvPr>
          <p:cNvPicPr>
            <a:picLocks noChangeAspect="1"/>
          </p:cNvPicPr>
          <p:nvPr/>
        </p:nvPicPr>
        <p:blipFill>
          <a:blip r:embed="rId3"/>
          <a:stretch>
            <a:fillRect/>
          </a:stretch>
        </p:blipFill>
        <p:spPr>
          <a:xfrm>
            <a:off x="4752975" y="1170493"/>
            <a:ext cx="2686050" cy="1838325"/>
          </a:xfrm>
          <a:prstGeom prst="rect">
            <a:avLst/>
          </a:prstGeom>
          <a:ln>
            <a:solidFill>
              <a:srgbClr val="030381"/>
            </a:solidFill>
          </a:ln>
        </p:spPr>
      </p:pic>
      <p:sp>
        <p:nvSpPr>
          <p:cNvPr id="9" name="Rectangle 8">
            <a:extLst>
              <a:ext uri="{FF2B5EF4-FFF2-40B4-BE49-F238E27FC236}">
                <a16:creationId xmlns:a16="http://schemas.microsoft.com/office/drawing/2014/main" id="{11815394-4DCA-3C69-D113-B2BE56734A1E}"/>
              </a:ext>
            </a:extLst>
          </p:cNvPr>
          <p:cNvSpPr/>
          <p:nvPr/>
        </p:nvSpPr>
        <p:spPr bwMode="auto">
          <a:xfrm>
            <a:off x="8424472" y="3298196"/>
            <a:ext cx="465896" cy="423472"/>
          </a:xfrm>
          <a:prstGeom prst="rect">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a:solidFill>
                <a:schemeClr val="tx1"/>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DED72DE6-2FF4-D994-9541-62D8979AC9F0}"/>
              </a:ext>
            </a:extLst>
          </p:cNvPr>
          <p:cNvPicPr>
            <a:picLocks noChangeAspect="1"/>
          </p:cNvPicPr>
          <p:nvPr/>
        </p:nvPicPr>
        <p:blipFill>
          <a:blip r:embed="rId4"/>
          <a:stretch>
            <a:fillRect/>
          </a:stretch>
        </p:blipFill>
        <p:spPr>
          <a:xfrm>
            <a:off x="7458955" y="3189312"/>
            <a:ext cx="4493202" cy="3138580"/>
          </a:xfrm>
          <a:prstGeom prst="rect">
            <a:avLst/>
          </a:prstGeom>
          <a:ln>
            <a:solidFill>
              <a:srgbClr val="002060"/>
            </a:solidFill>
          </a:ln>
        </p:spPr>
      </p:pic>
      <p:sp>
        <p:nvSpPr>
          <p:cNvPr id="12" name="Ellipse 11">
            <a:extLst>
              <a:ext uri="{FF2B5EF4-FFF2-40B4-BE49-F238E27FC236}">
                <a16:creationId xmlns:a16="http://schemas.microsoft.com/office/drawing/2014/main" id="{564A98D9-B6DE-0F93-8D65-B0A82EF5F613}"/>
              </a:ext>
            </a:extLst>
          </p:cNvPr>
          <p:cNvSpPr/>
          <p:nvPr/>
        </p:nvSpPr>
        <p:spPr bwMode="auto">
          <a:xfrm>
            <a:off x="7000407" y="2668249"/>
            <a:ext cx="458548" cy="376684"/>
          </a:xfrm>
          <a:prstGeom prst="ellipse">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2000" b="0">
              <a:solidFill>
                <a:schemeClr val="tx1"/>
              </a:solidFill>
              <a:latin typeface="Arial" panose="020B0604020202020204" pitchFamily="34" charset="0"/>
              <a:cs typeface="Arial" panose="020B0604020202020204" pitchFamily="34" charset="0"/>
            </a:endParaRPr>
          </a:p>
        </p:txBody>
      </p:sp>
      <p:cxnSp>
        <p:nvCxnSpPr>
          <p:cNvPr id="14" name="Connecteur droit avec flèche 13">
            <a:extLst>
              <a:ext uri="{FF2B5EF4-FFF2-40B4-BE49-F238E27FC236}">
                <a16:creationId xmlns:a16="http://schemas.microsoft.com/office/drawing/2014/main" id="{7ECD50C8-20E1-611E-8A51-AEE22A86D82F}"/>
              </a:ext>
            </a:extLst>
          </p:cNvPr>
          <p:cNvCxnSpPr/>
          <p:nvPr/>
        </p:nvCxnSpPr>
        <p:spPr bwMode="auto">
          <a:xfrm>
            <a:off x="7150308" y="2943329"/>
            <a:ext cx="1064302" cy="669301"/>
          </a:xfrm>
          <a:prstGeom prst="straightConnector1">
            <a:avLst/>
          </a:prstGeom>
          <a:noFill/>
          <a:ln w="12700" cap="flat" cmpd="sng" algn="ctr">
            <a:solidFill>
              <a:srgbClr val="030381"/>
            </a:solidFill>
            <a:prstDash val="solid"/>
            <a:round/>
            <a:headEnd type="none" w="med" len="med"/>
            <a:tailEnd type="triangle"/>
          </a:ln>
          <a:effectLst/>
        </p:spPr>
      </p:cxnSp>
      <p:sp>
        <p:nvSpPr>
          <p:cNvPr id="15" name="ZoneTexte 14">
            <a:extLst>
              <a:ext uri="{FF2B5EF4-FFF2-40B4-BE49-F238E27FC236}">
                <a16:creationId xmlns:a16="http://schemas.microsoft.com/office/drawing/2014/main" id="{182DE7CE-2869-47B5-B56E-EB79368F2035}"/>
              </a:ext>
            </a:extLst>
          </p:cNvPr>
          <p:cNvSpPr txBox="1"/>
          <p:nvPr/>
        </p:nvSpPr>
        <p:spPr>
          <a:xfrm>
            <a:off x="583802" y="1374291"/>
            <a:ext cx="3354816" cy="318924"/>
          </a:xfrm>
          <a:prstGeom prst="rect">
            <a:avLst/>
          </a:prstGeom>
          <a:noFill/>
        </p:spPr>
        <p:txBody>
          <a:bodyPr wrap="square" lIns="36000" tIns="36000" rIns="36000" bIns="36000" rtlCol="0" anchor="ctr">
            <a:spAutoFit/>
          </a:bodyPr>
          <a:lstStyle/>
          <a:p>
            <a:pPr algn="ctr"/>
            <a:r>
              <a:rPr lang="fr-FR" sz="1600">
                <a:solidFill>
                  <a:schemeClr val="tx1"/>
                </a:solidFill>
                <a:latin typeface="Arial"/>
                <a:cs typeface="Arial"/>
              </a:rPr>
              <a:t>1. Consultez la FAQ</a:t>
            </a:r>
          </a:p>
        </p:txBody>
      </p:sp>
      <p:sp>
        <p:nvSpPr>
          <p:cNvPr id="16" name="ZoneTexte 15">
            <a:extLst>
              <a:ext uri="{FF2B5EF4-FFF2-40B4-BE49-F238E27FC236}">
                <a16:creationId xmlns:a16="http://schemas.microsoft.com/office/drawing/2014/main" id="{8752E5D9-F1B0-9D6C-0109-D42382786F8E}"/>
              </a:ext>
            </a:extLst>
          </p:cNvPr>
          <p:cNvSpPr txBox="1"/>
          <p:nvPr/>
        </p:nvSpPr>
        <p:spPr>
          <a:xfrm>
            <a:off x="7773453" y="1330369"/>
            <a:ext cx="3836079" cy="565146"/>
          </a:xfrm>
          <a:prstGeom prst="rect">
            <a:avLst/>
          </a:prstGeom>
          <a:noFill/>
        </p:spPr>
        <p:txBody>
          <a:bodyPr wrap="square" lIns="36000" tIns="36000" rIns="36000" bIns="36000" rtlCol="0" anchor="ctr">
            <a:spAutoFit/>
          </a:bodyPr>
          <a:lstStyle/>
          <a:p>
            <a:pPr algn="ctr"/>
            <a:r>
              <a:rPr lang="fr-FR" sz="1600">
                <a:solidFill>
                  <a:schemeClr val="tx1"/>
                </a:solidFill>
                <a:latin typeface="Arial"/>
                <a:cs typeface="Arial"/>
              </a:rPr>
              <a:t>2. Utilisez le formulaire de contact en bas de la page d'accueil</a:t>
            </a:r>
          </a:p>
        </p:txBody>
      </p:sp>
    </p:spTree>
    <p:extLst>
      <p:ext uri="{BB962C8B-B14F-4D97-AF65-F5344CB8AC3E}">
        <p14:creationId xmlns:p14="http://schemas.microsoft.com/office/powerpoint/2010/main" val="10536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05B5-6816-EEE8-3B9E-5903421046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CE07C9-84F9-4BF7-2075-F61ABEE74E79}"/>
              </a:ext>
            </a:extLst>
          </p:cNvPr>
          <p:cNvSpPr>
            <a:spLocks noGrp="1"/>
          </p:cNvSpPr>
          <p:nvPr>
            <p:ph type="title"/>
          </p:nvPr>
        </p:nvSpPr>
        <p:spPr/>
        <p:txBody>
          <a:bodyPr/>
          <a:lstStyle/>
          <a:p>
            <a:r>
              <a:rPr lang="fr-FR"/>
              <a:t>Contenus proposés</a:t>
            </a:r>
          </a:p>
        </p:txBody>
      </p:sp>
      <p:sp>
        <p:nvSpPr>
          <p:cNvPr id="4" name="Espace réservé du pied de page 3">
            <a:extLst>
              <a:ext uri="{FF2B5EF4-FFF2-40B4-BE49-F238E27FC236}">
                <a16:creationId xmlns:a16="http://schemas.microsoft.com/office/drawing/2014/main" id="{C089B1EA-B5D3-F69B-B085-1999FBF43A55}"/>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5" name="ZoneTexte 4">
            <a:extLst>
              <a:ext uri="{FF2B5EF4-FFF2-40B4-BE49-F238E27FC236}">
                <a16:creationId xmlns:a16="http://schemas.microsoft.com/office/drawing/2014/main" id="{A8304B9A-89DE-F47A-D4CB-12807BDCC924}"/>
              </a:ext>
            </a:extLst>
          </p:cNvPr>
          <p:cNvSpPr txBox="1"/>
          <p:nvPr/>
        </p:nvSpPr>
        <p:spPr>
          <a:xfrm>
            <a:off x="503766" y="1171550"/>
            <a:ext cx="11522066" cy="4585871"/>
          </a:xfrm>
          <a:prstGeom prst="rect">
            <a:avLst/>
          </a:prstGeom>
          <a:noFill/>
        </p:spPr>
        <p:txBody>
          <a:bodyPr wrap="square" lIns="91440" tIns="45720" rIns="91440" bIns="45720" anchor="t">
            <a:spAutoFit/>
          </a:bodyPr>
          <a:lstStyle/>
          <a:p>
            <a:pPr marL="285750" indent="-285750">
              <a:buFont typeface="Wingdings"/>
              <a:buChar char="§"/>
            </a:pPr>
            <a:r>
              <a:rPr lang="fr-FR" sz="1600" dirty="0">
                <a:latin typeface="Arial"/>
                <a:cs typeface="Arial"/>
              </a:rPr>
              <a:t>Une Base Documentaire référençant des articles, des rapports, des statistiques …. autour des thématiques secteurs d’activité, formations et métiers, avec les URL des ressources</a:t>
            </a:r>
            <a:endParaRPr lang="fr-FR"/>
          </a:p>
          <a:p>
            <a:pPr marL="285750" indent="-285750">
              <a:buFont typeface="Wingdings"/>
              <a:buChar char="§"/>
            </a:pPr>
            <a:endParaRPr lang="fr-FR" sz="1600" b="0" dirty="0">
              <a:solidFill>
                <a:srgbClr val="000000"/>
              </a:solidFill>
              <a:latin typeface="Arial"/>
              <a:cs typeface="Arial"/>
            </a:endParaRPr>
          </a:p>
          <a:p>
            <a:pPr marL="285750" indent="-285750">
              <a:buFont typeface="Wingdings"/>
              <a:buChar char="§"/>
            </a:pPr>
            <a:r>
              <a:rPr lang="fr-FR" sz="1600">
                <a:latin typeface="Arial"/>
                <a:cs typeface="Arial"/>
              </a:rPr>
              <a:t> Des espaces centrés sur des profils utilisateurs : enseignant, professeur documentaliste, psychologue de     </a:t>
            </a:r>
            <a:r>
              <a:rPr lang="fr-FR" sz="1600" dirty="0">
                <a:latin typeface="Arial"/>
                <a:cs typeface="Arial"/>
              </a:rPr>
              <a:t>l’éducation nationale regroupant une offre de services personnalisée</a:t>
            </a:r>
          </a:p>
          <a:p>
            <a:pPr marL="285750" indent="-285750">
              <a:buFont typeface="Wingdings"/>
              <a:buChar char="§"/>
            </a:pPr>
            <a:endParaRPr lang="fr-FR" sz="1600" b="0" dirty="0">
              <a:solidFill>
                <a:srgbClr val="000000"/>
              </a:solidFill>
              <a:latin typeface="Arial" panose="020B0604020202020204" pitchFamily="34" charset="0"/>
              <a:cs typeface="Arial" panose="020B0604020202020204" pitchFamily="34" charset="0"/>
            </a:endParaRPr>
          </a:p>
          <a:p>
            <a:pPr marL="285750" indent="-285750">
              <a:buFont typeface="Wingdings"/>
              <a:buChar char="§"/>
            </a:pPr>
            <a:r>
              <a:rPr lang="fr-FR" sz="1600" dirty="0">
                <a:latin typeface="Arial"/>
                <a:cs typeface="Arial"/>
              </a:rPr>
              <a:t>Une revue de presse</a:t>
            </a:r>
          </a:p>
          <a:p>
            <a:pPr marL="285750" indent="-285750">
              <a:buFont typeface="Wingdings"/>
              <a:buChar char="§"/>
            </a:pPr>
            <a:endParaRPr lang="fr-FR" sz="1600" b="0" dirty="0">
              <a:solidFill>
                <a:srgbClr val="000000"/>
              </a:solidFill>
              <a:latin typeface="Arial" panose="020B0604020202020204" pitchFamily="34" charset="0"/>
              <a:cs typeface="Arial" panose="020B0604020202020204" pitchFamily="34" charset="0"/>
            </a:endParaRPr>
          </a:p>
          <a:p>
            <a:pPr marL="342900" indent="-342900">
              <a:buFont typeface="Wingdings"/>
              <a:buChar char="§"/>
            </a:pPr>
            <a:r>
              <a:rPr lang="fr-FR" sz="1600" dirty="0">
                <a:latin typeface="Arial"/>
                <a:cs typeface="Arial"/>
              </a:rPr>
              <a:t>Le catalogue des publications Onisep organisé selon les rubriques du Kiosque</a:t>
            </a:r>
          </a:p>
          <a:p>
            <a:pPr marL="342900" indent="-342900">
              <a:buFont typeface="Wingdings"/>
              <a:buChar char="§"/>
            </a:pPr>
            <a:endParaRPr lang="fr-FR" sz="1600" b="0" dirty="0">
              <a:solidFill>
                <a:srgbClr val="000000"/>
              </a:solidFill>
              <a:latin typeface="Arial" panose="020B0604020202020204" pitchFamily="34" charset="0"/>
              <a:cs typeface="Arial" panose="020B0604020202020204" pitchFamily="34" charset="0"/>
            </a:endParaRPr>
          </a:p>
          <a:p>
            <a:pPr marL="342900" indent="-342900">
              <a:buFont typeface="Wingdings"/>
              <a:buChar char="§"/>
            </a:pPr>
            <a:r>
              <a:rPr lang="fr-FR" sz="1600" dirty="0">
                <a:latin typeface="Arial"/>
                <a:cs typeface="Arial"/>
              </a:rPr>
              <a:t>Des actualités thématiques reprenant également les rubriques du kiosque</a:t>
            </a:r>
          </a:p>
          <a:p>
            <a:pPr marL="342900" indent="-342900">
              <a:buFont typeface="Wingdings"/>
              <a:buChar char="§"/>
            </a:pPr>
            <a:endParaRPr lang="fr-FR" sz="1600" b="0" dirty="0">
              <a:solidFill>
                <a:srgbClr val="000000"/>
              </a:solidFill>
              <a:latin typeface="Arial" panose="020B0604020202020204" pitchFamily="34" charset="0"/>
              <a:cs typeface="Arial" panose="020B0604020202020204" pitchFamily="34" charset="0"/>
            </a:endParaRPr>
          </a:p>
          <a:p>
            <a:pPr marL="342900" indent="-342900">
              <a:buFont typeface="Wingdings"/>
              <a:buChar char="§"/>
            </a:pPr>
            <a:r>
              <a:rPr lang="fr-FR" sz="1600" dirty="0">
                <a:latin typeface="Arial"/>
                <a:cs typeface="Arial"/>
              </a:rPr>
              <a:t>Des dossiers d’actu proposant une synthèse et des ressources en lien avec le thème traité</a:t>
            </a:r>
            <a:endParaRPr lang="fr-FR" sz="1600">
              <a:latin typeface="Arial" panose="020B0604020202020204" pitchFamily="34" charset="0"/>
              <a:cs typeface="Arial" panose="020B0604020202020204" pitchFamily="34" charset="0"/>
            </a:endParaRPr>
          </a:p>
          <a:p>
            <a:pPr marL="342900" indent="-342900">
              <a:buFont typeface="Wingdings"/>
              <a:buChar char="§"/>
            </a:pPr>
            <a:endParaRPr lang="fr-FR" sz="1600" b="0" dirty="0">
              <a:solidFill>
                <a:srgbClr val="000000"/>
              </a:solidFill>
              <a:latin typeface="Arial" panose="020B0604020202020204" pitchFamily="34" charset="0"/>
              <a:cs typeface="Arial" panose="020B0604020202020204" pitchFamily="34" charset="0"/>
            </a:endParaRPr>
          </a:p>
          <a:p>
            <a:pPr marL="342900" indent="-342900">
              <a:buFont typeface="Wingdings"/>
              <a:buChar char="§"/>
            </a:pPr>
            <a:r>
              <a:rPr lang="fr-FR" sz="1600" dirty="0">
                <a:latin typeface="Arial"/>
                <a:cs typeface="Arial"/>
              </a:rPr>
              <a:t>Une veille réglementaire autour du système éducatif, des métiers, des diplômes et des certifications</a:t>
            </a:r>
          </a:p>
          <a:p>
            <a:pPr marL="342900" indent="-342900">
              <a:buFont typeface="Wingdings"/>
              <a:buChar char="§"/>
            </a:pPr>
            <a:endParaRPr lang="fr-FR" sz="1600" dirty="0">
              <a:latin typeface="Arial"/>
              <a:cs typeface="Arial"/>
            </a:endParaRPr>
          </a:p>
          <a:p>
            <a:pPr marL="342900" indent="-342900">
              <a:buFont typeface="Wingdings"/>
              <a:buChar char="§"/>
            </a:pPr>
            <a:r>
              <a:rPr lang="fr-FR" sz="1600" dirty="0">
                <a:latin typeface="Arial"/>
                <a:cs typeface="Arial"/>
              </a:rPr>
              <a:t>Une FAQ pour faciliter l’utilisation des services proposés sur le portail</a:t>
            </a:r>
            <a:endParaRPr lang="fr-FR" sz="1600" b="0" dirty="0">
              <a:solidFill>
                <a:srgbClr val="000000"/>
              </a:solidFill>
              <a:latin typeface="Arial"/>
              <a:cs typeface="Arial"/>
            </a:endParaRPr>
          </a:p>
          <a:p>
            <a:endParaRPr lang="fr-FR" sz="2000" u="sng">
              <a:solidFill>
                <a:srgbClr val="BFBFB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64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DA217-CE6E-4DFF-9114-CD699F0931F1}"/>
              </a:ext>
            </a:extLst>
          </p:cNvPr>
          <p:cNvSpPr>
            <a:spLocks noGrp="1"/>
          </p:cNvSpPr>
          <p:nvPr>
            <p:ph type="title"/>
          </p:nvPr>
        </p:nvSpPr>
        <p:spPr/>
        <p:txBody>
          <a:bodyPr/>
          <a:lstStyle/>
          <a:p>
            <a:r>
              <a:rPr lang="fr-FR"/>
              <a:t>Des services pour les lecteurs inscrits</a:t>
            </a:r>
          </a:p>
        </p:txBody>
      </p:sp>
      <p:sp>
        <p:nvSpPr>
          <p:cNvPr id="4" name="Espace réservé du texte 3">
            <a:extLst>
              <a:ext uri="{FF2B5EF4-FFF2-40B4-BE49-F238E27FC236}">
                <a16:creationId xmlns:a16="http://schemas.microsoft.com/office/drawing/2014/main" id="{5E0DC27D-DCF8-42CB-AB8D-6BB9AEAD5265}"/>
              </a:ext>
            </a:extLst>
          </p:cNvPr>
          <p:cNvSpPr>
            <a:spLocks noGrp="1"/>
          </p:cNvSpPr>
          <p:nvPr>
            <p:ph type="body" idx="4294967295"/>
          </p:nvPr>
        </p:nvSpPr>
        <p:spPr>
          <a:xfrm>
            <a:off x="1464000" y="1449320"/>
            <a:ext cx="10032600" cy="4860000"/>
          </a:xfrm>
        </p:spPr>
        <p:txBody>
          <a:bodyPr/>
          <a:lstStyle/>
          <a:p>
            <a:endParaRPr lang="fr-FR" sz="2400" b="0">
              <a:latin typeface="Arial" panose="020B0604020202020204" pitchFamily="34" charset="0"/>
              <a:cs typeface="Arial" panose="020B0604020202020204" pitchFamily="34" charset="0"/>
            </a:endParaRPr>
          </a:p>
          <a:p>
            <a:r>
              <a:rPr lang="fr-FR" b="0">
                <a:latin typeface="Arial"/>
                <a:cs typeface="Arial"/>
              </a:rPr>
              <a:t>La création d'un</a:t>
            </a:r>
            <a:r>
              <a:rPr lang="fr-FR" sz="2400" b="0">
                <a:latin typeface="Arial"/>
                <a:cs typeface="Arial"/>
              </a:rPr>
              <a:t> compte lecteur</a:t>
            </a:r>
            <a:r>
              <a:rPr lang="fr-FR" b="0">
                <a:latin typeface="Arial"/>
                <a:cs typeface="Arial"/>
              </a:rPr>
              <a:t> permet de</a:t>
            </a:r>
            <a:endParaRPr lang="fr-FR" sz="2400" b="0">
              <a:latin typeface="Arial"/>
              <a:cs typeface="Arial" panose="020B0604020202020204" pitchFamily="34" charset="0"/>
            </a:endParaRPr>
          </a:p>
          <a:p>
            <a:endParaRPr lang="fr-FR" b="0">
              <a:latin typeface="Arial"/>
              <a:cs typeface="Arial"/>
            </a:endParaRPr>
          </a:p>
          <a:p>
            <a:pPr marL="342900" indent="-342900">
              <a:buFontTx/>
              <a:buChar char="-"/>
            </a:pPr>
            <a:r>
              <a:rPr lang="fr-FR" b="0">
                <a:latin typeface="Arial"/>
                <a:cs typeface="Arial"/>
              </a:rPr>
              <a:t>S'</a:t>
            </a:r>
            <a:r>
              <a:rPr lang="fr-FR" sz="2400" b="0">
                <a:latin typeface="Arial"/>
                <a:cs typeface="Arial"/>
              </a:rPr>
              <a:t> abonner aux newsletters thématiques</a:t>
            </a:r>
          </a:p>
          <a:p>
            <a:endParaRPr lang="fr-FR" sz="2400" b="0">
              <a:latin typeface="Arial" panose="020B0604020202020204" pitchFamily="34" charset="0"/>
              <a:cs typeface="Arial" panose="020B0604020202020204" pitchFamily="34" charset="0"/>
            </a:endParaRPr>
          </a:p>
          <a:p>
            <a:pPr marL="342900" indent="-342900">
              <a:buFontTx/>
              <a:buChar char="-"/>
            </a:pPr>
            <a:r>
              <a:rPr lang="fr-FR" b="0">
                <a:latin typeface="Arial"/>
                <a:cs typeface="Arial"/>
              </a:rPr>
              <a:t>Télécharger</a:t>
            </a:r>
            <a:r>
              <a:rPr lang="fr-FR" sz="2400" b="0">
                <a:latin typeface="Arial"/>
                <a:cs typeface="Arial"/>
              </a:rPr>
              <a:t> </a:t>
            </a:r>
            <a:r>
              <a:rPr lang="fr-FR" b="0">
                <a:latin typeface="Arial"/>
                <a:cs typeface="Arial"/>
              </a:rPr>
              <a:t>des</a:t>
            </a:r>
            <a:r>
              <a:rPr lang="fr-FR" sz="2400" b="0">
                <a:latin typeface="Arial"/>
                <a:cs typeface="Arial"/>
              </a:rPr>
              <a:t> notices pour les intégrer dans votre système de gestion documentaire</a:t>
            </a:r>
          </a:p>
          <a:p>
            <a:endParaRPr lang="fr-FR"/>
          </a:p>
        </p:txBody>
      </p:sp>
      <p:sp>
        <p:nvSpPr>
          <p:cNvPr id="3" name="Espace réservé du pied de page 3">
            <a:extLst>
              <a:ext uri="{FF2B5EF4-FFF2-40B4-BE49-F238E27FC236}">
                <a16:creationId xmlns:a16="http://schemas.microsoft.com/office/drawing/2014/main" id="{4C423F4B-CEA4-B312-9E22-2B7DB0123003}"/>
              </a:ext>
            </a:extLst>
          </p:cNvPr>
          <p:cNvSpPr txBox="1">
            <a:spLocks/>
          </p:cNvSpPr>
          <p:nvPr/>
        </p:nvSpPr>
        <p:spPr>
          <a:xfrm>
            <a:off x="672000" y="6484592"/>
            <a:ext cx="5040000" cy="252000"/>
          </a:xfrm>
          <a:prstGeom prst="rect">
            <a:avLst/>
          </a:prstGeom>
        </p:spPr>
        <p:txBody>
          <a:bodyPr lIns="91440" tIns="45720" rIns="91440" bIns="45720" anchor="t"/>
          <a:lstStyle>
            <a:defPPr>
              <a:defRPr lang="fr-FR"/>
            </a:defPPr>
            <a:lvl1pPr algn="l" rtl="0" fontAlgn="base">
              <a:spcBef>
                <a:spcPct val="0"/>
              </a:spcBef>
              <a:spcAft>
                <a:spcPct val="0"/>
              </a:spcAft>
              <a:defRPr sz="900" b="0" kern="1200">
                <a:solidFill>
                  <a:srgbClr val="5F5F5F"/>
                </a:solidFill>
                <a:latin typeface="Arial" charset="0"/>
                <a:ea typeface="+mn-ea"/>
                <a:cs typeface="+mn-cs"/>
              </a:defRPr>
            </a:lvl1pPr>
            <a:lvl2pPr marL="457200" algn="l" rtl="0" fontAlgn="base">
              <a:spcBef>
                <a:spcPct val="0"/>
              </a:spcBef>
              <a:spcAft>
                <a:spcPct val="0"/>
              </a:spcAft>
              <a:defRPr b="1" kern="1200">
                <a:solidFill>
                  <a:srgbClr val="5F5F5F"/>
                </a:solidFill>
                <a:latin typeface="Arial" charset="0"/>
                <a:ea typeface="+mn-ea"/>
                <a:cs typeface="+mn-cs"/>
              </a:defRPr>
            </a:lvl2pPr>
            <a:lvl3pPr marL="914400" algn="l" rtl="0" fontAlgn="base">
              <a:spcBef>
                <a:spcPct val="0"/>
              </a:spcBef>
              <a:spcAft>
                <a:spcPct val="0"/>
              </a:spcAft>
              <a:defRPr b="1" kern="1200">
                <a:solidFill>
                  <a:srgbClr val="5F5F5F"/>
                </a:solidFill>
                <a:latin typeface="Arial" charset="0"/>
                <a:ea typeface="+mn-ea"/>
                <a:cs typeface="+mn-cs"/>
              </a:defRPr>
            </a:lvl3pPr>
            <a:lvl4pPr marL="1371600" algn="l" rtl="0" fontAlgn="base">
              <a:spcBef>
                <a:spcPct val="0"/>
              </a:spcBef>
              <a:spcAft>
                <a:spcPct val="0"/>
              </a:spcAft>
              <a:defRPr b="1" kern="1200">
                <a:solidFill>
                  <a:srgbClr val="5F5F5F"/>
                </a:solidFill>
                <a:latin typeface="Arial" charset="0"/>
                <a:ea typeface="+mn-ea"/>
                <a:cs typeface="+mn-cs"/>
              </a:defRPr>
            </a:lvl4pPr>
            <a:lvl5pPr marL="1828800" algn="l" rtl="0" fontAlgn="base">
              <a:spcBef>
                <a:spcPct val="0"/>
              </a:spcBef>
              <a:spcAft>
                <a:spcPct val="0"/>
              </a:spcAft>
              <a:defRPr b="1" kern="1200">
                <a:solidFill>
                  <a:srgbClr val="5F5F5F"/>
                </a:solidFill>
                <a:latin typeface="Arial" charset="0"/>
                <a:ea typeface="+mn-ea"/>
                <a:cs typeface="+mn-cs"/>
              </a:defRPr>
            </a:lvl5pPr>
            <a:lvl6pPr marL="2286000" algn="l" defTabSz="914400" rtl="0" eaLnBrk="1" latinLnBrk="0" hangingPunct="1">
              <a:defRPr b="1" kern="1200">
                <a:solidFill>
                  <a:srgbClr val="5F5F5F"/>
                </a:solidFill>
                <a:latin typeface="Arial" charset="0"/>
                <a:ea typeface="+mn-ea"/>
                <a:cs typeface="+mn-cs"/>
              </a:defRPr>
            </a:lvl6pPr>
            <a:lvl7pPr marL="2743200" algn="l" defTabSz="914400" rtl="0" eaLnBrk="1" latinLnBrk="0" hangingPunct="1">
              <a:defRPr b="1" kern="1200">
                <a:solidFill>
                  <a:srgbClr val="5F5F5F"/>
                </a:solidFill>
                <a:latin typeface="Arial" charset="0"/>
                <a:ea typeface="+mn-ea"/>
                <a:cs typeface="+mn-cs"/>
              </a:defRPr>
            </a:lvl7pPr>
            <a:lvl8pPr marL="3200400" algn="l" defTabSz="914400" rtl="0" eaLnBrk="1" latinLnBrk="0" hangingPunct="1">
              <a:defRPr b="1" kern="1200">
                <a:solidFill>
                  <a:srgbClr val="5F5F5F"/>
                </a:solidFill>
                <a:latin typeface="Arial" charset="0"/>
                <a:ea typeface="+mn-ea"/>
                <a:cs typeface="+mn-cs"/>
              </a:defRPr>
            </a:lvl8pPr>
            <a:lvl9pPr marL="3657600" algn="l" defTabSz="914400" rtl="0" eaLnBrk="1" latinLnBrk="0" hangingPunct="1">
              <a:defRPr b="1" kern="1200">
                <a:solidFill>
                  <a:srgbClr val="5F5F5F"/>
                </a:solidFill>
                <a:latin typeface="Arial" charset="0"/>
                <a:ea typeface="+mn-ea"/>
                <a:cs typeface="+mn-cs"/>
              </a:defRPr>
            </a:lvl9pPr>
          </a:lstStyle>
          <a:p>
            <a:r>
              <a:rPr lang="fr-FR">
                <a:latin typeface="Arial"/>
                <a:cs typeface="Arial"/>
              </a:rPr>
              <a:t>Direction des ressources documentaires / OnisepDoc_nov.2024</a:t>
            </a:r>
            <a:endParaRPr lang="fr-FR"/>
          </a:p>
        </p:txBody>
      </p:sp>
    </p:spTree>
    <p:extLst>
      <p:ext uri="{BB962C8B-B14F-4D97-AF65-F5344CB8AC3E}">
        <p14:creationId xmlns:p14="http://schemas.microsoft.com/office/powerpoint/2010/main" val="5642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p:txBody>
          <a:bodyPr/>
          <a:lstStyle/>
          <a:p>
            <a:r>
              <a:rPr lang="fr-FR"/>
              <a:t>L’interface d’</a:t>
            </a:r>
            <a:r>
              <a:rPr lang="fr-FR" err="1"/>
              <a:t>OnisepDoc</a:t>
            </a:r>
            <a:endParaRPr lang="fr-F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pic>
        <p:nvPicPr>
          <p:cNvPr id="6" name="Image 5">
            <a:extLst>
              <a:ext uri="{FF2B5EF4-FFF2-40B4-BE49-F238E27FC236}">
                <a16:creationId xmlns:a16="http://schemas.microsoft.com/office/drawing/2014/main" id="{E43D33FF-3EF7-7317-FF14-77794EACE8A3}"/>
              </a:ext>
            </a:extLst>
          </p:cNvPr>
          <p:cNvPicPr>
            <a:picLocks noChangeAspect="1"/>
          </p:cNvPicPr>
          <p:nvPr/>
        </p:nvPicPr>
        <p:blipFill>
          <a:blip r:embed="rId2"/>
          <a:stretch>
            <a:fillRect/>
          </a:stretch>
        </p:blipFill>
        <p:spPr>
          <a:xfrm>
            <a:off x="4439264" y="1276817"/>
            <a:ext cx="3628103" cy="4713090"/>
          </a:xfrm>
          <a:prstGeom prst="rect">
            <a:avLst/>
          </a:prstGeom>
          <a:ln>
            <a:solidFill>
              <a:srgbClr val="030381"/>
            </a:solidFill>
          </a:ln>
        </p:spPr>
      </p:pic>
    </p:spTree>
    <p:extLst>
      <p:ext uri="{BB962C8B-B14F-4D97-AF65-F5344CB8AC3E}">
        <p14:creationId xmlns:p14="http://schemas.microsoft.com/office/powerpoint/2010/main" val="58647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DA217-CE6E-4DFF-9114-CD699F0931F1}"/>
              </a:ext>
            </a:extLst>
          </p:cNvPr>
          <p:cNvSpPr>
            <a:spLocks noGrp="1"/>
          </p:cNvSpPr>
          <p:nvPr>
            <p:ph type="title"/>
          </p:nvPr>
        </p:nvSpPr>
        <p:spPr/>
        <p:txBody>
          <a:bodyPr/>
          <a:lstStyle/>
          <a:p>
            <a:r>
              <a:rPr lang="fr-FR"/>
              <a:t>Accès profilé à l’information</a:t>
            </a:r>
          </a:p>
        </p:txBody>
      </p:sp>
      <p:sp>
        <p:nvSpPr>
          <p:cNvPr id="4" name="Espace réservé du texte 3">
            <a:extLst>
              <a:ext uri="{FF2B5EF4-FFF2-40B4-BE49-F238E27FC236}">
                <a16:creationId xmlns:a16="http://schemas.microsoft.com/office/drawing/2014/main" id="{5E0DC27D-DCF8-42CB-AB8D-6BB9AEAD5265}"/>
              </a:ext>
            </a:extLst>
          </p:cNvPr>
          <p:cNvSpPr>
            <a:spLocks noGrp="1"/>
          </p:cNvSpPr>
          <p:nvPr>
            <p:ph type="body" idx="4294967295"/>
          </p:nvPr>
        </p:nvSpPr>
        <p:spPr>
          <a:xfrm>
            <a:off x="479676" y="1291668"/>
            <a:ext cx="10464648" cy="5068547"/>
          </a:xfrm>
        </p:spPr>
        <p:txBody>
          <a:bodyPr/>
          <a:lstStyle/>
          <a:p>
            <a:r>
              <a:rPr lang="fr-FR" sz="2000" b="0">
                <a:latin typeface="Arial"/>
                <a:cs typeface="Arial"/>
              </a:rPr>
              <a:t>Depuis la page d’accueil, vous pouvez sélectionner </a:t>
            </a:r>
            <a:r>
              <a:rPr lang="fr-FR" sz="2000">
                <a:latin typeface="Arial"/>
                <a:cs typeface="Arial"/>
              </a:rPr>
              <a:t>votre profil et accéder à un espace personnalisé </a:t>
            </a:r>
            <a:r>
              <a:rPr lang="fr-FR" sz="2000" b="0">
                <a:latin typeface="Arial"/>
                <a:cs typeface="Arial"/>
              </a:rPr>
              <a:t>proposant des ressources et des outils adaptés à vos missions</a:t>
            </a:r>
            <a:r>
              <a:rPr lang="fr-FR" b="0">
                <a:latin typeface="Arial"/>
                <a:cs typeface="Arial"/>
              </a:rPr>
              <a:t> </a:t>
            </a:r>
          </a:p>
        </p:txBody>
      </p:sp>
      <p:sp>
        <p:nvSpPr>
          <p:cNvPr id="3" name="Espace réservé du pied de page 3">
            <a:extLst>
              <a:ext uri="{FF2B5EF4-FFF2-40B4-BE49-F238E27FC236}">
                <a16:creationId xmlns:a16="http://schemas.microsoft.com/office/drawing/2014/main" id="{7CCCF89D-3FF0-A6F9-D54B-C889D22ABDBC}"/>
              </a:ext>
            </a:extLst>
          </p:cNvPr>
          <p:cNvSpPr>
            <a:spLocks noGrp="1"/>
          </p:cNvSpPr>
          <p:nvPr>
            <p:ph type="ftr" sz="quarter" idx="11"/>
          </p:nvPr>
        </p:nvSpPr>
        <p:spPr>
          <a:xfrm>
            <a:off x="672000" y="6453336"/>
            <a:ext cx="5040000" cy="252000"/>
          </a:xfrm>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pic>
        <p:nvPicPr>
          <p:cNvPr id="5" name="Image 4" descr="Une image contenant texte, capture d’écran, Police, nombre&#10;&#10;Description générée automatiquement">
            <a:extLst>
              <a:ext uri="{FF2B5EF4-FFF2-40B4-BE49-F238E27FC236}">
                <a16:creationId xmlns:a16="http://schemas.microsoft.com/office/drawing/2014/main" id="{C93545EA-8E57-3DF9-05B0-8585176F3C94}"/>
              </a:ext>
            </a:extLst>
          </p:cNvPr>
          <p:cNvPicPr>
            <a:picLocks noChangeAspect="1"/>
          </p:cNvPicPr>
          <p:nvPr/>
        </p:nvPicPr>
        <p:blipFill>
          <a:blip r:embed="rId2"/>
          <a:stretch>
            <a:fillRect/>
          </a:stretch>
        </p:blipFill>
        <p:spPr>
          <a:xfrm>
            <a:off x="672000" y="2202700"/>
            <a:ext cx="3067050" cy="4082212"/>
          </a:xfrm>
          <a:prstGeom prst="rect">
            <a:avLst/>
          </a:prstGeom>
          <a:ln>
            <a:solidFill>
              <a:schemeClr val="accent1"/>
            </a:solidFill>
          </a:ln>
        </p:spPr>
      </p:pic>
      <p:pic>
        <p:nvPicPr>
          <p:cNvPr id="6" name="Image 5" descr="Une image contenant texte, capture d’écran, Site web, Publicité en ligne&#10;&#10;Description générée automatiquement">
            <a:extLst>
              <a:ext uri="{FF2B5EF4-FFF2-40B4-BE49-F238E27FC236}">
                <a16:creationId xmlns:a16="http://schemas.microsoft.com/office/drawing/2014/main" id="{110BE714-6DF5-CDEE-81C9-B64E3AC0F45A}"/>
              </a:ext>
            </a:extLst>
          </p:cNvPr>
          <p:cNvPicPr>
            <a:picLocks noChangeAspect="1"/>
          </p:cNvPicPr>
          <p:nvPr/>
        </p:nvPicPr>
        <p:blipFill>
          <a:blip r:embed="rId3"/>
          <a:stretch>
            <a:fillRect/>
          </a:stretch>
        </p:blipFill>
        <p:spPr>
          <a:xfrm>
            <a:off x="6384424" y="2134642"/>
            <a:ext cx="3067050" cy="4147095"/>
          </a:xfrm>
          <a:prstGeom prst="rect">
            <a:avLst/>
          </a:prstGeom>
          <a:ln>
            <a:solidFill>
              <a:schemeClr val="accent1"/>
            </a:solidFill>
          </a:ln>
        </p:spPr>
      </p:pic>
      <p:cxnSp>
        <p:nvCxnSpPr>
          <p:cNvPr id="8" name="Connecteur droit avec flèche 7">
            <a:extLst>
              <a:ext uri="{FF2B5EF4-FFF2-40B4-BE49-F238E27FC236}">
                <a16:creationId xmlns:a16="http://schemas.microsoft.com/office/drawing/2014/main" id="{80F8ADCC-DDCA-0D8D-6CEE-1E9139A73CF5}"/>
              </a:ext>
            </a:extLst>
          </p:cNvPr>
          <p:cNvCxnSpPr>
            <a:cxnSpLocks/>
          </p:cNvCxnSpPr>
          <p:nvPr/>
        </p:nvCxnSpPr>
        <p:spPr bwMode="auto">
          <a:xfrm flipV="1">
            <a:off x="2079556" y="3158059"/>
            <a:ext cx="4409141" cy="870744"/>
          </a:xfrm>
          <a:prstGeom prst="straightConnector1">
            <a:avLst/>
          </a:prstGeom>
          <a:noFill/>
          <a:ln w="28575" cap="flat" cmpd="sng" algn="ctr">
            <a:solidFill>
              <a:srgbClr val="030381"/>
            </a:solidFill>
            <a:prstDash val="solid"/>
            <a:round/>
            <a:headEnd type="none" w="med" len="med"/>
            <a:tailEnd type="triangle"/>
          </a:ln>
          <a:effectLst/>
        </p:spPr>
      </p:cxnSp>
    </p:spTree>
    <p:extLst>
      <p:ext uri="{BB962C8B-B14F-4D97-AF65-F5344CB8AC3E}">
        <p14:creationId xmlns:p14="http://schemas.microsoft.com/office/powerpoint/2010/main" val="7868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756AB-8341-1E20-27F3-C012EC395D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EFEA3A-0FBC-238C-BE5E-A5FA49B4308A}"/>
              </a:ext>
            </a:extLst>
          </p:cNvPr>
          <p:cNvSpPr>
            <a:spLocks noGrp="1"/>
          </p:cNvSpPr>
          <p:nvPr>
            <p:ph type="title"/>
          </p:nvPr>
        </p:nvSpPr>
        <p:spPr>
          <a:xfrm>
            <a:off x="2833141" y="0"/>
            <a:ext cx="9358859" cy="990000"/>
          </a:xfrm>
        </p:spPr>
        <p:txBody>
          <a:bodyPr/>
          <a:lstStyle/>
          <a:p>
            <a:r>
              <a:rPr lang="fr-FR"/>
              <a:t>Accès à l’information via les menus et le moteur</a:t>
            </a:r>
          </a:p>
        </p:txBody>
      </p:sp>
      <p:sp>
        <p:nvSpPr>
          <p:cNvPr id="4" name="Espace réservé du texte 3">
            <a:extLst>
              <a:ext uri="{FF2B5EF4-FFF2-40B4-BE49-F238E27FC236}">
                <a16:creationId xmlns:a16="http://schemas.microsoft.com/office/drawing/2014/main" id="{54264692-E96B-963C-15B5-ADCA04E51056}"/>
              </a:ext>
            </a:extLst>
          </p:cNvPr>
          <p:cNvSpPr>
            <a:spLocks noGrp="1"/>
          </p:cNvSpPr>
          <p:nvPr>
            <p:ph type="body" idx="4294967295"/>
          </p:nvPr>
        </p:nvSpPr>
        <p:spPr>
          <a:xfrm>
            <a:off x="479676" y="1291668"/>
            <a:ext cx="10464648" cy="4860000"/>
          </a:xfrm>
        </p:spPr>
        <p:txBody>
          <a:bodyPr/>
          <a:lstStyle/>
          <a:p>
            <a:r>
              <a:rPr lang="fr-FR" sz="2000" b="0">
                <a:latin typeface="Arial"/>
                <a:cs typeface="Arial"/>
              </a:rPr>
              <a:t>Il est également possible d’accéder aux différents contenus via les menus</a:t>
            </a:r>
            <a:r>
              <a:rPr lang="fr-FR" b="0">
                <a:latin typeface="Arial"/>
                <a:cs typeface="Arial"/>
              </a:rPr>
              <a:t> </a:t>
            </a:r>
          </a:p>
          <a:p>
            <a:endParaRPr lang="fr-FR" b="0"/>
          </a:p>
          <a:p>
            <a:endParaRPr lang="fr-FR" b="0"/>
          </a:p>
          <a:p>
            <a:endParaRPr lang="fr-FR" b="0"/>
          </a:p>
          <a:p>
            <a:endParaRPr lang="fr-FR" b="0"/>
          </a:p>
          <a:p>
            <a:endParaRPr lang="fr-FR" b="0"/>
          </a:p>
          <a:p>
            <a:endParaRPr lang="fr-FR" b="0"/>
          </a:p>
          <a:p>
            <a:endParaRPr lang="fr-FR" sz="2000" b="0">
              <a:latin typeface="Arial"/>
              <a:cs typeface="Arial"/>
            </a:endParaRPr>
          </a:p>
          <a:p>
            <a:r>
              <a:rPr lang="fr-FR" sz="2000" b="0">
                <a:latin typeface="Arial"/>
                <a:cs typeface="Arial"/>
              </a:rPr>
              <a:t>Ou en utilisant le moteur de recherche</a:t>
            </a:r>
            <a:endParaRPr lang="fr-FR"/>
          </a:p>
          <a:p>
            <a:endParaRPr lang="fr-FR" b="0"/>
          </a:p>
          <a:p>
            <a:endParaRPr lang="fr-FR" b="0"/>
          </a:p>
        </p:txBody>
      </p:sp>
      <p:sp>
        <p:nvSpPr>
          <p:cNvPr id="3" name="Espace réservé du pied de page 3">
            <a:extLst>
              <a:ext uri="{FF2B5EF4-FFF2-40B4-BE49-F238E27FC236}">
                <a16:creationId xmlns:a16="http://schemas.microsoft.com/office/drawing/2014/main" id="{730AA220-E02C-E0DB-5822-ABD2901FD6B8}"/>
              </a:ext>
            </a:extLst>
          </p:cNvPr>
          <p:cNvSpPr>
            <a:spLocks noGrp="1"/>
          </p:cNvSpPr>
          <p:nvPr>
            <p:ph type="ftr" sz="quarter" idx="11"/>
          </p:nvPr>
        </p:nvSpPr>
        <p:spPr>
          <a:xfrm>
            <a:off x="672000" y="6453336"/>
            <a:ext cx="5040000" cy="252000"/>
          </a:xfrm>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pic>
        <p:nvPicPr>
          <p:cNvPr id="9" name="Image 8">
            <a:extLst>
              <a:ext uri="{FF2B5EF4-FFF2-40B4-BE49-F238E27FC236}">
                <a16:creationId xmlns:a16="http://schemas.microsoft.com/office/drawing/2014/main" id="{29284EE7-9AA8-E716-DCA5-D295AEBA7AB2}"/>
              </a:ext>
            </a:extLst>
          </p:cNvPr>
          <p:cNvPicPr>
            <a:picLocks noChangeAspect="1"/>
          </p:cNvPicPr>
          <p:nvPr/>
        </p:nvPicPr>
        <p:blipFill>
          <a:blip r:embed="rId2"/>
          <a:stretch>
            <a:fillRect/>
          </a:stretch>
        </p:blipFill>
        <p:spPr>
          <a:xfrm>
            <a:off x="1676400" y="1775625"/>
            <a:ext cx="8839200" cy="2533646"/>
          </a:xfrm>
          <a:prstGeom prst="rect">
            <a:avLst/>
          </a:prstGeom>
          <a:ln>
            <a:solidFill>
              <a:srgbClr val="030381"/>
            </a:solidFill>
          </a:ln>
        </p:spPr>
      </p:pic>
      <p:pic>
        <p:nvPicPr>
          <p:cNvPr id="13" name="Image 12">
            <a:extLst>
              <a:ext uri="{FF2B5EF4-FFF2-40B4-BE49-F238E27FC236}">
                <a16:creationId xmlns:a16="http://schemas.microsoft.com/office/drawing/2014/main" id="{CA9D0116-BB58-8049-C72F-AB64E81C36C8}"/>
              </a:ext>
            </a:extLst>
          </p:cNvPr>
          <p:cNvPicPr>
            <a:picLocks noChangeAspect="1"/>
          </p:cNvPicPr>
          <p:nvPr/>
        </p:nvPicPr>
        <p:blipFill>
          <a:blip r:embed="rId3"/>
          <a:stretch>
            <a:fillRect/>
          </a:stretch>
        </p:blipFill>
        <p:spPr>
          <a:xfrm>
            <a:off x="5133474" y="4845208"/>
            <a:ext cx="5378617" cy="1307933"/>
          </a:xfrm>
          <a:prstGeom prst="rect">
            <a:avLst/>
          </a:prstGeom>
          <a:ln>
            <a:solidFill>
              <a:srgbClr val="030381"/>
            </a:solidFill>
          </a:ln>
        </p:spPr>
      </p:pic>
    </p:spTree>
    <p:extLst>
      <p:ext uri="{BB962C8B-B14F-4D97-AF65-F5344CB8AC3E}">
        <p14:creationId xmlns:p14="http://schemas.microsoft.com/office/powerpoint/2010/main" val="404431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239F6-305B-47D9-9299-11EA75303951}"/>
              </a:ext>
            </a:extLst>
          </p:cNvPr>
          <p:cNvSpPr>
            <a:spLocks noGrp="1"/>
          </p:cNvSpPr>
          <p:nvPr>
            <p:ph type="title"/>
          </p:nvPr>
        </p:nvSpPr>
        <p:spPr/>
        <p:txBody>
          <a:bodyPr/>
          <a:lstStyle/>
          <a:p>
            <a:r>
              <a:rPr lang="fr-FR">
                <a:latin typeface="Arial"/>
                <a:cs typeface="Arial"/>
              </a:rPr>
              <a:t> Des sélections thématiques</a:t>
            </a:r>
          </a:p>
        </p:txBody>
      </p:sp>
      <p:sp>
        <p:nvSpPr>
          <p:cNvPr id="4" name="Espace réservé du pied de page 3">
            <a:extLst>
              <a:ext uri="{FF2B5EF4-FFF2-40B4-BE49-F238E27FC236}">
                <a16:creationId xmlns:a16="http://schemas.microsoft.com/office/drawing/2014/main" id="{4446D597-8B97-4B14-BB09-C13845C41D32}"/>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6" name="ZoneTexte 5">
            <a:extLst>
              <a:ext uri="{FF2B5EF4-FFF2-40B4-BE49-F238E27FC236}">
                <a16:creationId xmlns:a16="http://schemas.microsoft.com/office/drawing/2014/main" id="{C396D54B-2B5B-ADAC-1234-683B557ED638}"/>
              </a:ext>
            </a:extLst>
          </p:cNvPr>
          <p:cNvSpPr txBox="1"/>
          <p:nvPr/>
        </p:nvSpPr>
        <p:spPr>
          <a:xfrm>
            <a:off x="479376" y="1334728"/>
            <a:ext cx="2376264" cy="1152128"/>
          </a:xfrm>
          <a:prstGeom prst="rect">
            <a:avLst/>
          </a:prstGeom>
          <a:noFill/>
        </p:spPr>
        <p:txBody>
          <a:bodyPr wrap="square" lIns="36000" tIns="36000" rIns="36000" bIns="36000" rtlCol="0" anchor="ctr">
            <a:spAutoFit/>
          </a:bodyPr>
          <a:lstStyle/>
          <a:p>
            <a:pPr algn="ctr"/>
            <a:endParaRPr lang="fr-FR" sz="1200" b="0">
              <a:solidFill>
                <a:srgbClr val="798085"/>
              </a:solidFill>
              <a:latin typeface="+mn-lt"/>
            </a:endParaRPr>
          </a:p>
        </p:txBody>
      </p:sp>
      <p:sp>
        <p:nvSpPr>
          <p:cNvPr id="17" name="ZoneTexte 16">
            <a:extLst>
              <a:ext uri="{FF2B5EF4-FFF2-40B4-BE49-F238E27FC236}">
                <a16:creationId xmlns:a16="http://schemas.microsoft.com/office/drawing/2014/main" id="{6B06684E-1A48-D9A0-4C31-DC2BC4F67085}"/>
              </a:ext>
            </a:extLst>
          </p:cNvPr>
          <p:cNvSpPr txBox="1"/>
          <p:nvPr/>
        </p:nvSpPr>
        <p:spPr>
          <a:xfrm>
            <a:off x="3359680" y="4868870"/>
            <a:ext cx="7599568" cy="318924"/>
          </a:xfrm>
          <a:prstGeom prst="rect">
            <a:avLst/>
          </a:prstGeom>
          <a:noFill/>
        </p:spPr>
        <p:txBody>
          <a:bodyPr wrap="square" lIns="36000" tIns="36000" rIns="36000" bIns="36000" rtlCol="0" anchor="ctr">
            <a:spAutoFit/>
          </a:bodyPr>
          <a:lstStyle/>
          <a:p>
            <a:r>
              <a:rPr lang="fr-FR" sz="1600"/>
              <a:t> </a:t>
            </a:r>
            <a:endParaRPr lang="fr-FR" sz="1600" b="0">
              <a:solidFill>
                <a:srgbClr val="798085"/>
              </a:solidFill>
              <a:latin typeface="+mn-lt"/>
            </a:endParaRPr>
          </a:p>
        </p:txBody>
      </p:sp>
      <p:pic>
        <p:nvPicPr>
          <p:cNvPr id="7" name="Image 6">
            <a:extLst>
              <a:ext uri="{FF2B5EF4-FFF2-40B4-BE49-F238E27FC236}">
                <a16:creationId xmlns:a16="http://schemas.microsoft.com/office/drawing/2014/main" id="{E808AA8F-8B3B-D519-04FA-128F935FB900}"/>
              </a:ext>
            </a:extLst>
          </p:cNvPr>
          <p:cNvPicPr>
            <a:picLocks noChangeAspect="1"/>
          </p:cNvPicPr>
          <p:nvPr/>
        </p:nvPicPr>
        <p:blipFill>
          <a:blip r:embed="rId2"/>
          <a:stretch>
            <a:fillRect/>
          </a:stretch>
        </p:blipFill>
        <p:spPr>
          <a:xfrm>
            <a:off x="919943" y="1281065"/>
            <a:ext cx="4086225" cy="4705350"/>
          </a:xfrm>
          <a:prstGeom prst="rect">
            <a:avLst/>
          </a:prstGeom>
          <a:ln>
            <a:solidFill>
              <a:srgbClr val="333333"/>
            </a:solidFill>
          </a:ln>
        </p:spPr>
      </p:pic>
      <p:sp>
        <p:nvSpPr>
          <p:cNvPr id="10" name="ZoneTexte 9">
            <a:extLst>
              <a:ext uri="{FF2B5EF4-FFF2-40B4-BE49-F238E27FC236}">
                <a16:creationId xmlns:a16="http://schemas.microsoft.com/office/drawing/2014/main" id="{6345FD0F-2AF8-14D6-6311-1F939FD821EA}"/>
              </a:ext>
            </a:extLst>
          </p:cNvPr>
          <p:cNvSpPr txBox="1"/>
          <p:nvPr/>
        </p:nvSpPr>
        <p:spPr>
          <a:xfrm>
            <a:off x="5446735" y="2180437"/>
            <a:ext cx="6383883" cy="2842692"/>
          </a:xfrm>
          <a:prstGeom prst="rect">
            <a:avLst/>
          </a:prstGeom>
          <a:noFill/>
        </p:spPr>
        <p:txBody>
          <a:bodyPr wrap="square" lIns="36000" tIns="36000" rIns="36000" bIns="36000" rtlCol="0" anchor="ctr">
            <a:spAutoFit/>
          </a:bodyPr>
          <a:lstStyle/>
          <a:p>
            <a:r>
              <a:rPr lang="fr-FR" sz="2000" b="0">
                <a:solidFill>
                  <a:schemeClr val="tx1"/>
                </a:solidFill>
                <a:latin typeface="Arial"/>
                <a:cs typeface="Arial"/>
              </a:rPr>
              <a:t>Dans cette rubrique, retrouvez pour 46 thématiques définies, une sélection de ressources sectionnées et validées sur des secteurs d'activité, des métiers, des formations ou du système éducatif. </a:t>
            </a:r>
            <a:endParaRPr lang="fr-FR" sz="2000">
              <a:solidFill>
                <a:schemeClr val="tx1"/>
              </a:solidFill>
              <a:latin typeface="Arial"/>
              <a:cs typeface="Arial"/>
            </a:endParaRPr>
          </a:p>
          <a:p>
            <a:endParaRPr lang="fr-FR" sz="2000" b="0">
              <a:solidFill>
                <a:schemeClr val="tx1"/>
              </a:solidFill>
              <a:latin typeface="Arial"/>
              <a:cs typeface="Arial"/>
            </a:endParaRPr>
          </a:p>
          <a:p>
            <a:r>
              <a:rPr lang="fr-FR" sz="2000" b="0">
                <a:solidFill>
                  <a:schemeClr val="tx1"/>
                </a:solidFill>
                <a:latin typeface="Arial"/>
                <a:cs typeface="Arial"/>
              </a:rPr>
              <a:t>En vous connectant, vous pourrez vous abonner à une plusieurs thématiques et recevoir des newsletters qui vous informeront sur toutes les nouveautés relatives aux thématiques.</a:t>
            </a:r>
            <a:endParaRPr lang="fr-FR">
              <a:solidFill>
                <a:schemeClr val="tx1"/>
              </a:solidFill>
              <a:latin typeface="Arial"/>
              <a:cs typeface="Arial"/>
            </a:endParaRPr>
          </a:p>
        </p:txBody>
      </p:sp>
    </p:spTree>
    <p:extLst>
      <p:ext uri="{BB962C8B-B14F-4D97-AF65-F5344CB8AC3E}">
        <p14:creationId xmlns:p14="http://schemas.microsoft.com/office/powerpoint/2010/main" val="5355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72607-8C48-E451-31B8-27F2327E72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99CE58F-0E55-1C8C-2FBF-8420AE093D06}"/>
              </a:ext>
            </a:extLst>
          </p:cNvPr>
          <p:cNvSpPr>
            <a:spLocks noGrp="1"/>
          </p:cNvSpPr>
          <p:nvPr>
            <p:ph type="title"/>
          </p:nvPr>
        </p:nvSpPr>
        <p:spPr/>
        <p:txBody>
          <a:bodyPr/>
          <a:lstStyle/>
          <a:p>
            <a:r>
              <a:rPr lang="fr-FR">
                <a:latin typeface="Arial"/>
                <a:cs typeface="Arial"/>
              </a:rPr>
              <a:t>Les sélections thématiques</a:t>
            </a:r>
          </a:p>
        </p:txBody>
      </p:sp>
      <p:sp>
        <p:nvSpPr>
          <p:cNvPr id="4" name="Espace réservé du pied de page 3">
            <a:extLst>
              <a:ext uri="{FF2B5EF4-FFF2-40B4-BE49-F238E27FC236}">
                <a16:creationId xmlns:a16="http://schemas.microsoft.com/office/drawing/2014/main" id="{9DCE0764-CC47-AA9D-6A3D-9A4DBBA48B36}"/>
              </a:ext>
            </a:extLst>
          </p:cNvPr>
          <p:cNvSpPr>
            <a:spLocks noGrp="1"/>
          </p:cNvSpPr>
          <p:nvPr>
            <p:ph type="ftr" sz="quarter" idx="11"/>
          </p:nvPr>
        </p:nvSpPr>
        <p:spPr/>
        <p:txBody>
          <a:bodyPr lIns="91440" tIns="45720" rIns="91440" bIns="45720" anchor="t"/>
          <a:lstStyle/>
          <a:p>
            <a:r>
              <a:rPr lang="fr-FR">
                <a:latin typeface="Arial"/>
                <a:cs typeface="Arial"/>
              </a:rPr>
              <a:t>Direction des Ressources documentaires / </a:t>
            </a:r>
            <a:r>
              <a:rPr lang="fr-FR" err="1">
                <a:latin typeface="Arial"/>
                <a:cs typeface="Arial"/>
              </a:rPr>
              <a:t>OnisepDoc</a:t>
            </a:r>
            <a:r>
              <a:rPr lang="fr-FR">
                <a:latin typeface="Arial"/>
                <a:cs typeface="Arial"/>
              </a:rPr>
              <a:t> _ nov.2024</a:t>
            </a:r>
            <a:endParaRPr lang="fr-FR"/>
          </a:p>
        </p:txBody>
      </p:sp>
      <p:sp>
        <p:nvSpPr>
          <p:cNvPr id="6" name="ZoneTexte 5">
            <a:extLst>
              <a:ext uri="{FF2B5EF4-FFF2-40B4-BE49-F238E27FC236}">
                <a16:creationId xmlns:a16="http://schemas.microsoft.com/office/drawing/2014/main" id="{E64BD943-38CB-B9C3-7879-E0738CEF07B2}"/>
              </a:ext>
            </a:extLst>
          </p:cNvPr>
          <p:cNvSpPr txBox="1"/>
          <p:nvPr/>
        </p:nvSpPr>
        <p:spPr>
          <a:xfrm>
            <a:off x="479376" y="1334728"/>
            <a:ext cx="2376264" cy="1152128"/>
          </a:xfrm>
          <a:prstGeom prst="rect">
            <a:avLst/>
          </a:prstGeom>
          <a:noFill/>
        </p:spPr>
        <p:txBody>
          <a:bodyPr wrap="square" lIns="36000" tIns="36000" rIns="36000" bIns="36000" rtlCol="0" anchor="ctr">
            <a:spAutoFit/>
          </a:bodyPr>
          <a:lstStyle/>
          <a:p>
            <a:pPr algn="ctr"/>
            <a:endParaRPr lang="fr-FR" sz="1200" b="0">
              <a:solidFill>
                <a:srgbClr val="798085"/>
              </a:solidFill>
              <a:latin typeface="+mn-lt"/>
            </a:endParaRPr>
          </a:p>
        </p:txBody>
      </p:sp>
      <p:sp>
        <p:nvSpPr>
          <p:cNvPr id="17" name="ZoneTexte 16">
            <a:extLst>
              <a:ext uri="{FF2B5EF4-FFF2-40B4-BE49-F238E27FC236}">
                <a16:creationId xmlns:a16="http://schemas.microsoft.com/office/drawing/2014/main" id="{6127B3A2-CF60-4177-76C8-08B6159B02D8}"/>
              </a:ext>
            </a:extLst>
          </p:cNvPr>
          <p:cNvSpPr txBox="1"/>
          <p:nvPr/>
        </p:nvSpPr>
        <p:spPr>
          <a:xfrm>
            <a:off x="3359680" y="4868870"/>
            <a:ext cx="7599568" cy="318924"/>
          </a:xfrm>
          <a:prstGeom prst="rect">
            <a:avLst/>
          </a:prstGeom>
          <a:noFill/>
        </p:spPr>
        <p:txBody>
          <a:bodyPr wrap="square" lIns="36000" tIns="36000" rIns="36000" bIns="36000" rtlCol="0" anchor="ctr">
            <a:spAutoFit/>
          </a:bodyPr>
          <a:lstStyle/>
          <a:p>
            <a:r>
              <a:rPr lang="fr-FR" sz="1600"/>
              <a:t> </a:t>
            </a:r>
            <a:endParaRPr lang="fr-FR" sz="1600" b="0">
              <a:solidFill>
                <a:srgbClr val="798085"/>
              </a:solidFill>
              <a:latin typeface="+mn-lt"/>
            </a:endParaRPr>
          </a:p>
        </p:txBody>
      </p:sp>
      <p:sp>
        <p:nvSpPr>
          <p:cNvPr id="10" name="ZoneTexte 9">
            <a:extLst>
              <a:ext uri="{FF2B5EF4-FFF2-40B4-BE49-F238E27FC236}">
                <a16:creationId xmlns:a16="http://schemas.microsoft.com/office/drawing/2014/main" id="{FC279003-095E-AF92-F446-A54A26BCF2AA}"/>
              </a:ext>
            </a:extLst>
          </p:cNvPr>
          <p:cNvSpPr txBox="1"/>
          <p:nvPr/>
        </p:nvSpPr>
        <p:spPr>
          <a:xfrm>
            <a:off x="5001203" y="2002080"/>
            <a:ext cx="6151273" cy="1303809"/>
          </a:xfrm>
          <a:prstGeom prst="rect">
            <a:avLst/>
          </a:prstGeom>
          <a:noFill/>
        </p:spPr>
        <p:txBody>
          <a:bodyPr wrap="square" lIns="36000" tIns="36000" rIns="36000" bIns="36000" rtlCol="0" anchor="ctr">
            <a:spAutoFit/>
          </a:bodyPr>
          <a:lstStyle/>
          <a:p>
            <a:r>
              <a:rPr lang="fr-FR" sz="2000" b="0">
                <a:solidFill>
                  <a:schemeClr val="tx1"/>
                </a:solidFill>
                <a:latin typeface="Arial"/>
                <a:cs typeface="Arial"/>
              </a:rPr>
              <a:t>Depuis votre profil, vous accédez directement à un certain nombre de thématiques que les documentalistes de l'Onisep ont sélectionnées pour vous.</a:t>
            </a:r>
          </a:p>
        </p:txBody>
      </p:sp>
      <p:pic>
        <p:nvPicPr>
          <p:cNvPr id="14" name="Image 13">
            <a:extLst>
              <a:ext uri="{FF2B5EF4-FFF2-40B4-BE49-F238E27FC236}">
                <a16:creationId xmlns:a16="http://schemas.microsoft.com/office/drawing/2014/main" id="{4ACB6720-D055-8BA9-B9AC-7F28C0AC195C}"/>
              </a:ext>
            </a:extLst>
          </p:cNvPr>
          <p:cNvPicPr>
            <a:picLocks noChangeAspect="1"/>
          </p:cNvPicPr>
          <p:nvPr/>
        </p:nvPicPr>
        <p:blipFill>
          <a:blip r:embed="rId2"/>
          <a:stretch>
            <a:fillRect/>
          </a:stretch>
        </p:blipFill>
        <p:spPr>
          <a:xfrm>
            <a:off x="814671" y="1534640"/>
            <a:ext cx="3532476" cy="4285925"/>
          </a:xfrm>
          <a:prstGeom prst="rect">
            <a:avLst/>
          </a:prstGeom>
          <a:ln>
            <a:solidFill>
              <a:srgbClr val="333333"/>
            </a:solidFill>
          </a:ln>
        </p:spPr>
      </p:pic>
    </p:spTree>
    <p:extLst>
      <p:ext uri="{BB962C8B-B14F-4D97-AF65-F5344CB8AC3E}">
        <p14:creationId xmlns:p14="http://schemas.microsoft.com/office/powerpoint/2010/main" val="111466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dèle CP">
  <a:themeElements>
    <a:clrScheme name="Copilot Partners">
      <a:dk1>
        <a:srgbClr val="000000"/>
      </a:dk1>
      <a:lt1>
        <a:srgbClr val="FFFFFF"/>
      </a:lt1>
      <a:dk2>
        <a:srgbClr val="BFBFBF"/>
      </a:dk2>
      <a:lt2>
        <a:srgbClr val="F2F2F2"/>
      </a:lt2>
      <a:accent1>
        <a:srgbClr val="030381"/>
      </a:accent1>
      <a:accent2>
        <a:srgbClr val="798085"/>
      </a:accent2>
      <a:accent3>
        <a:srgbClr val="ED1E79"/>
      </a:accent3>
      <a:accent4>
        <a:srgbClr val="FACA00"/>
      </a:accent4>
      <a:accent5>
        <a:srgbClr val="94CE50"/>
      </a:accent5>
      <a:accent6>
        <a:srgbClr val="FFFFFF"/>
      </a:accent6>
      <a:hlink>
        <a:srgbClr val="030381"/>
      </a:hlink>
      <a:folHlink>
        <a:srgbClr val="798085"/>
      </a:folHlink>
    </a:clrScheme>
    <a:fontScheme name="Copilot Partners">
      <a:majorFont>
        <a:latin typeface="Segoe UI Semi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D500"/>
        </a:solidFill>
        <a:ln w="12700" cap="flat" cmpd="sng" algn="ctr">
          <a:noFill/>
          <a:prstDash val="solid"/>
          <a:round/>
          <a:headEnd type="none" w="med" len="med"/>
          <a:tailEnd type="none" w="med" len="med"/>
        </a:ln>
        <a:effectLst/>
      </a:spPr>
      <a:bodyPr vert="horz" wrap="square" lIns="36000" tIns="36000" rIns="36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sz="2000" b="0" dirty="0" smtClean="0">
            <a:solidFill>
              <a:schemeClr val="tx1"/>
            </a:solidFill>
            <a:latin typeface="Arial" panose="020B0604020202020204" pitchFamily="34" charset="0"/>
            <a:cs typeface="Arial" panose="020B0604020202020204" pitchFamily="34" charset="0"/>
          </a:defRPr>
        </a:defPPr>
      </a:lstStyle>
    </a:spDef>
    <a:lnDef>
      <a:spPr bwMode="auto">
        <a:noFill/>
        <a:ln w="12700" cap="flat" cmpd="sng" algn="ctr">
          <a:solidFill>
            <a:srgbClr val="030381"/>
          </a:solidFill>
          <a:prstDash val="solid"/>
          <a:round/>
          <a:headEnd type="none" w="med" len="med"/>
          <a:tailEnd type="none" w="med" len="med"/>
        </a:ln>
        <a:effectLst/>
      </a:spPr>
      <a:bodyPr/>
      <a:lstStyle/>
    </a:lnDef>
    <a:txDef>
      <a:spPr>
        <a:noFill/>
      </a:spPr>
      <a:bodyPr wrap="square" lIns="36000" tIns="36000" rIns="36000" bIns="36000" rtlCol="0" anchor="ctr">
        <a:spAutoFit/>
      </a:bodyPr>
      <a:lstStyle>
        <a:defPPr algn="ctr">
          <a:defRPr sz="1200" b="0" dirty="0" smtClean="0">
            <a:solidFill>
              <a:srgbClr val="798085"/>
            </a:solidFill>
            <a:latin typeface="+mn-lt"/>
          </a:defRPr>
        </a:defPPr>
      </a:lstStyle>
    </a:txDef>
  </a:objectDefaults>
  <a:extraClrSchemeLst>
    <a:extraClrScheme>
      <a:clrScheme name="CP_v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P_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_v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_v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_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_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P_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P_Modèle_1710.pptx" id="{29FCA858-416C-4FD8-A7B3-0EA281B695F8}" vid="{DBEFC190-C120-492E-88D5-F44F382D01A2}"/>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BF53B12CE6704EB917DCC87833DD45" ma:contentTypeVersion="14" ma:contentTypeDescription="Crée un document." ma:contentTypeScope="" ma:versionID="b7bd7408b45d73297079113d83a248f1">
  <xsd:schema xmlns:xsd="http://www.w3.org/2001/XMLSchema" xmlns:xs="http://www.w3.org/2001/XMLSchema" xmlns:p="http://schemas.microsoft.com/office/2006/metadata/properties" xmlns:ns2="849a861d-04b2-4925-bbc2-4201fa2dfae9" xmlns:ns3="7422c514-024e-4b22-90ce-5c3a7004242a" targetNamespace="http://schemas.microsoft.com/office/2006/metadata/properties" ma:root="true" ma:fieldsID="29909639126a02709b3103a8cd6427c5" ns2:_="" ns3:_="">
    <xsd:import namespace="849a861d-04b2-4925-bbc2-4201fa2dfae9"/>
    <xsd:import namespace="7422c514-024e-4b22-90ce-5c3a700424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a861d-04b2-4925-bbc2-4201fa2dfa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af704385-abc5-46de-aa88-6df51c0987a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22c514-024e-4b22-90ce-5c3a7004242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452b7f-2cff-4d53-bc67-8b82279c4dd8}" ma:internalName="TaxCatchAll" ma:showField="CatchAllData" ma:web="7422c514-024e-4b22-90ce-5c3a7004242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9a861d-04b2-4925-bbc2-4201fa2dfae9">
      <Terms xmlns="http://schemas.microsoft.com/office/infopath/2007/PartnerControls"/>
    </lcf76f155ced4ddcb4097134ff3c332f>
    <SharedWithUsers xmlns="7422c514-024e-4b22-90ce-5c3a7004242a">
      <UserInfo>
        <DisplayName>ABRANTES Amelie</DisplayName>
        <AccountId>65</AccountId>
        <AccountType/>
      </UserInfo>
    </SharedWithUsers>
    <TaxCatchAll xmlns="7422c514-024e-4b22-90ce-5c3a7004242a" xsi:nil="true"/>
  </documentManagement>
</p:properties>
</file>

<file path=customXml/itemProps1.xml><?xml version="1.0" encoding="utf-8"?>
<ds:datastoreItem xmlns:ds="http://schemas.openxmlformats.org/officeDocument/2006/customXml" ds:itemID="{399CA193-DB99-48F8-A897-9A8A575F865B}">
  <ds:schemaRefs>
    <ds:schemaRef ds:uri="http://schemas.microsoft.com/sharepoint/v3/contenttype/forms"/>
  </ds:schemaRefs>
</ds:datastoreItem>
</file>

<file path=customXml/itemProps2.xml><?xml version="1.0" encoding="utf-8"?>
<ds:datastoreItem xmlns:ds="http://schemas.openxmlformats.org/officeDocument/2006/customXml" ds:itemID="{61448C2E-95B4-4765-8602-B223DECA61EA}">
  <ds:schemaRefs>
    <ds:schemaRef ds:uri="7422c514-024e-4b22-90ce-5c3a7004242a"/>
    <ds:schemaRef ds:uri="849a861d-04b2-4925-bbc2-4201fa2df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08882D-38EB-47D3-8819-A9F883703C9A}">
  <ds:schemaRefs>
    <ds:schemaRef ds:uri="849a861d-04b2-4925-bbc2-4201fa2dfae9"/>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7422c514-024e-4b22-90ce-5c3a7004242a"/>
  </ds:schemaRefs>
</ds:datastoreItem>
</file>

<file path=docProps/app.xml><?xml version="1.0" encoding="utf-8"?>
<Properties xmlns="http://schemas.openxmlformats.org/officeDocument/2006/extended-properties" xmlns:vt="http://schemas.openxmlformats.org/officeDocument/2006/docPropsVTypes">
  <Template>CP_Modèle_1710</Template>
  <TotalTime>0</TotalTime>
  <Words>1097</Words>
  <Application>Microsoft Office PowerPoint</Application>
  <PresentationFormat>Grand écran</PresentationFormat>
  <Paragraphs>140</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Segoe UI</vt:lpstr>
      <vt:lpstr>Times New Roman</vt:lpstr>
      <vt:lpstr>Verdana</vt:lpstr>
      <vt:lpstr>Wingdings</vt:lpstr>
      <vt:lpstr>Modèle CP</vt:lpstr>
      <vt:lpstr>ONISEPDOC</vt:lpstr>
      <vt:lpstr>Accès à OnisepDoc</vt:lpstr>
      <vt:lpstr>Contenus proposés</vt:lpstr>
      <vt:lpstr>Des services pour les lecteurs inscrits</vt:lpstr>
      <vt:lpstr>L’interface d’OnisepDoc</vt:lpstr>
      <vt:lpstr>Accès profilé à l’information</vt:lpstr>
      <vt:lpstr>Accès à l’information via les menus et le moteur</vt:lpstr>
      <vt:lpstr> Des sélections thématiques</vt:lpstr>
      <vt:lpstr>Les sélections thématiques</vt:lpstr>
      <vt:lpstr> Orientation en région</vt:lpstr>
      <vt:lpstr>La revue de presse</vt:lpstr>
      <vt:lpstr>Nos dossiers d’actu</vt:lpstr>
      <vt:lpstr>Rechercher des publications Onisep dans le Kiosque</vt:lpstr>
      <vt:lpstr>Gérer ses abonnements aux sélections thématiques (1/3)</vt:lpstr>
      <vt:lpstr>Gérer ses abonnements aux Sélections thématiques (2/3)</vt:lpstr>
      <vt:lpstr>Gérer vos abonnements aux Sélections thématiques (3/3)</vt:lpstr>
      <vt:lpstr>Un service clé : le téléchargement des notices</vt:lpstr>
      <vt:lpstr>Le téléchargement de notices</vt:lpstr>
      <vt:lpstr>Le téléchargement de notices : les étapes (2/4)</vt:lpstr>
      <vt:lpstr>Le téléchargement de notices : les étapes (3/4)</vt:lpstr>
      <vt:lpstr>Besoin d’aide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Essai</dc:title>
  <dc:creator>Hervé LEBEC (hlebec@copilotpartners.com)</dc:creator>
  <cp:lastModifiedBy>GUELLIER Pascale</cp:lastModifiedBy>
  <cp:revision>72</cp:revision>
  <cp:lastPrinted>2024-01-30T09:05:19Z</cp:lastPrinted>
  <dcterms:created xsi:type="dcterms:W3CDTF">2021-07-05T08:05:43Z</dcterms:created>
  <dcterms:modified xsi:type="dcterms:W3CDTF">2024-11-06T10:18:18Z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ssistante">
    <vt:lpwstr>MB</vt:lpwstr>
  </property>
  <property fmtid="{D5CDD505-2E9C-101B-9397-08002B2CF9AE}" pid="3" name="Référence">
    <vt:lpwstr>XXXX</vt:lpwstr>
  </property>
  <property fmtid="{D5CDD505-2E9C-101B-9397-08002B2CF9AE}" pid="4" name="ContentTypeId">
    <vt:lpwstr>0x010100EFBF53B12CE6704EB917DCC87833DD45</vt:lpwstr>
  </property>
  <property fmtid="{D5CDD505-2E9C-101B-9397-08002B2CF9AE}" pid="5" name="MediaServiceImageTags">
    <vt:lpwstr/>
  </property>
</Properties>
</file>